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legacyDocTextInfo.bin" ContentType="application/vnd.ms-office.legacyDocTextInfo"/>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notesMasterIdLst>
    <p:notesMasterId r:id="rId33"/>
  </p:notesMasterIdLst>
  <p:sldIdLst>
    <p:sldId id="258" r:id="rId2"/>
    <p:sldId id="259" r:id="rId3"/>
    <p:sldId id="260" r:id="rId4"/>
    <p:sldId id="289" r:id="rId5"/>
    <p:sldId id="272" r:id="rId6"/>
    <p:sldId id="286" r:id="rId7"/>
    <p:sldId id="269" r:id="rId8"/>
    <p:sldId id="287" r:id="rId9"/>
    <p:sldId id="265" r:id="rId10"/>
    <p:sldId id="266" r:id="rId11"/>
    <p:sldId id="293" r:id="rId12"/>
    <p:sldId id="270" r:id="rId13"/>
    <p:sldId id="268" r:id="rId14"/>
    <p:sldId id="267" r:id="rId15"/>
    <p:sldId id="256" r:id="rId16"/>
    <p:sldId id="262" r:id="rId17"/>
    <p:sldId id="271" r:id="rId18"/>
    <p:sldId id="279" r:id="rId19"/>
    <p:sldId id="275" r:id="rId20"/>
    <p:sldId id="276" r:id="rId21"/>
    <p:sldId id="277" r:id="rId22"/>
    <p:sldId id="278" r:id="rId23"/>
    <p:sldId id="280" r:id="rId24"/>
    <p:sldId id="281" r:id="rId25"/>
    <p:sldId id="282" r:id="rId26"/>
    <p:sldId id="283" r:id="rId27"/>
    <p:sldId id="284" r:id="rId28"/>
    <p:sldId id="290" r:id="rId29"/>
    <p:sldId id="257" r:id="rId30"/>
    <p:sldId id="291" r:id="rId31"/>
    <p:sldId id="292" r:id="rId32"/>
  </p:sldIdLst>
  <p:sldSz cx="9144000" cy="6858000" type="screen4x3"/>
  <p:notesSz cx="6797675" cy="9928225"/>
  <p:defaultTextStyle>
    <a:defPPr>
      <a:defRPr lang="pl-PL"/>
    </a:defPPr>
    <a:lvl1pPr algn="l" rtl="0" fontAlgn="base">
      <a:spcBef>
        <a:spcPct val="0"/>
      </a:spcBef>
      <a:spcAft>
        <a:spcPct val="0"/>
      </a:spcAft>
      <a:defRPr kern="1200">
        <a:solidFill>
          <a:schemeClr val="tx1"/>
        </a:solidFill>
        <a:latin typeface="Comic Sans MS" pitchFamily="66" charset="0"/>
        <a:ea typeface="+mn-ea"/>
        <a:cs typeface="+mn-cs"/>
      </a:defRPr>
    </a:lvl1pPr>
    <a:lvl2pPr marL="457200" algn="l" rtl="0" fontAlgn="base">
      <a:spcBef>
        <a:spcPct val="0"/>
      </a:spcBef>
      <a:spcAft>
        <a:spcPct val="0"/>
      </a:spcAft>
      <a:defRPr kern="1200">
        <a:solidFill>
          <a:schemeClr val="tx1"/>
        </a:solidFill>
        <a:latin typeface="Comic Sans MS" pitchFamily="66" charset="0"/>
        <a:ea typeface="+mn-ea"/>
        <a:cs typeface="+mn-cs"/>
      </a:defRPr>
    </a:lvl2pPr>
    <a:lvl3pPr marL="914400" algn="l" rtl="0" fontAlgn="base">
      <a:spcBef>
        <a:spcPct val="0"/>
      </a:spcBef>
      <a:spcAft>
        <a:spcPct val="0"/>
      </a:spcAft>
      <a:defRPr kern="1200">
        <a:solidFill>
          <a:schemeClr val="tx1"/>
        </a:solidFill>
        <a:latin typeface="Comic Sans MS" pitchFamily="66" charset="0"/>
        <a:ea typeface="+mn-ea"/>
        <a:cs typeface="+mn-cs"/>
      </a:defRPr>
    </a:lvl3pPr>
    <a:lvl4pPr marL="1371600" algn="l" rtl="0" fontAlgn="base">
      <a:spcBef>
        <a:spcPct val="0"/>
      </a:spcBef>
      <a:spcAft>
        <a:spcPct val="0"/>
      </a:spcAft>
      <a:defRPr kern="1200">
        <a:solidFill>
          <a:schemeClr val="tx1"/>
        </a:solidFill>
        <a:latin typeface="Comic Sans MS" pitchFamily="66" charset="0"/>
        <a:ea typeface="+mn-ea"/>
        <a:cs typeface="+mn-cs"/>
      </a:defRPr>
    </a:lvl4pPr>
    <a:lvl5pPr marL="1828800" algn="l" rtl="0" fontAlgn="base">
      <a:spcBef>
        <a:spcPct val="0"/>
      </a:spcBef>
      <a:spcAft>
        <a:spcPct val="0"/>
      </a:spcAft>
      <a:defRPr kern="1200">
        <a:solidFill>
          <a:schemeClr val="tx1"/>
        </a:solidFill>
        <a:latin typeface="Comic Sans MS" pitchFamily="66" charset="0"/>
        <a:ea typeface="+mn-ea"/>
        <a:cs typeface="+mn-cs"/>
      </a:defRPr>
    </a:lvl5pPr>
    <a:lvl6pPr marL="2286000" algn="l" defTabSz="914400" rtl="0" eaLnBrk="1" latinLnBrk="0" hangingPunct="1">
      <a:defRPr kern="1200">
        <a:solidFill>
          <a:schemeClr val="tx1"/>
        </a:solidFill>
        <a:latin typeface="Comic Sans MS" pitchFamily="66" charset="0"/>
        <a:ea typeface="+mn-ea"/>
        <a:cs typeface="+mn-cs"/>
      </a:defRPr>
    </a:lvl6pPr>
    <a:lvl7pPr marL="2743200" algn="l" defTabSz="914400" rtl="0" eaLnBrk="1" latinLnBrk="0" hangingPunct="1">
      <a:defRPr kern="1200">
        <a:solidFill>
          <a:schemeClr val="tx1"/>
        </a:solidFill>
        <a:latin typeface="Comic Sans MS" pitchFamily="66" charset="0"/>
        <a:ea typeface="+mn-ea"/>
        <a:cs typeface="+mn-cs"/>
      </a:defRPr>
    </a:lvl7pPr>
    <a:lvl8pPr marL="3200400" algn="l" defTabSz="914400" rtl="0" eaLnBrk="1" latinLnBrk="0" hangingPunct="1">
      <a:defRPr kern="1200">
        <a:solidFill>
          <a:schemeClr val="tx1"/>
        </a:solidFill>
        <a:latin typeface="Comic Sans MS" pitchFamily="66" charset="0"/>
        <a:ea typeface="+mn-ea"/>
        <a:cs typeface="+mn-cs"/>
      </a:defRPr>
    </a:lvl8pPr>
    <a:lvl9pPr marL="3657600" algn="l" defTabSz="914400" rtl="0" eaLnBrk="1" latinLnBrk="0" hangingPunct="1">
      <a:defRPr kern="1200">
        <a:solidFill>
          <a:schemeClr val="tx1"/>
        </a:solidFill>
        <a:latin typeface="Comic Sans MS"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49DF"/>
    <a:srgbClr val="66FFCC"/>
    <a:srgbClr val="ACDBEA"/>
    <a:srgbClr val="FF6600"/>
    <a:srgbClr val="271DA3"/>
    <a:srgbClr val="CC99FF"/>
    <a:srgbClr val="CC66FF"/>
    <a:srgbClr val="FF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06" autoAdjust="0"/>
    <p:restoredTop sz="94660"/>
  </p:normalViewPr>
  <p:slideViewPr>
    <p:cSldViewPr>
      <p:cViewPr>
        <p:scale>
          <a:sx n="90" d="100"/>
          <a:sy n="90" d="100"/>
        </p:scale>
        <p:origin x="-606" y="24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06/relationships/legacyDocTextInfo" Target="legacyDocTextInfo.bin"/><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8" Type="http://schemas.microsoft.com/office/2006/relationships/legacyDiagramText" Target="legacyDiagramText8.bin"/><Relationship Id="rId13" Type="http://schemas.microsoft.com/office/2006/relationships/legacyDiagramText" Target="legacyDiagramText13.bin"/><Relationship Id="rId3" Type="http://schemas.microsoft.com/office/2006/relationships/legacyDiagramText" Target="legacyDiagramText3.bin"/><Relationship Id="rId7" Type="http://schemas.microsoft.com/office/2006/relationships/legacyDiagramText" Target="legacyDiagramText7.bin"/><Relationship Id="rId12" Type="http://schemas.microsoft.com/office/2006/relationships/legacyDiagramText" Target="legacyDiagramText12.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11" Type="http://schemas.microsoft.com/office/2006/relationships/legacyDiagramText" Target="legacyDiagramText11.bin"/><Relationship Id="rId5" Type="http://schemas.microsoft.com/office/2006/relationships/legacyDiagramText" Target="legacyDiagramText5.bin"/><Relationship Id="rId15" Type="http://schemas.microsoft.com/office/2006/relationships/legacyDiagramText" Target="legacyDiagramText15.bin"/><Relationship Id="rId10" Type="http://schemas.microsoft.com/office/2006/relationships/legacyDiagramText" Target="legacyDiagramText10.bin"/><Relationship Id="rId4" Type="http://schemas.microsoft.com/office/2006/relationships/legacyDiagramText" Target="legacyDiagramText4.bin"/><Relationship Id="rId9" Type="http://schemas.microsoft.com/office/2006/relationships/legacyDiagramText" Target="legacyDiagramText9.bin"/><Relationship Id="rId14" Type="http://schemas.microsoft.com/office/2006/relationships/legacyDiagramText" Target="legacyDiagramText14.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3" tIns="47781" rIns="95563" bIns="47781" numCol="1" anchor="t" anchorCtr="0" compatLnSpc="1">
            <a:prstTxWarp prst="textNoShape">
              <a:avLst/>
            </a:prstTxWarp>
          </a:bodyPr>
          <a:lstStyle>
            <a:lvl1pPr>
              <a:defRPr sz="1300">
                <a:latin typeface="Arial" charset="0"/>
              </a:defRPr>
            </a:lvl1pPr>
          </a:lstStyle>
          <a:p>
            <a:pPr>
              <a:defRPr/>
            </a:pPr>
            <a:endParaRPr lang="pl-PL"/>
          </a:p>
        </p:txBody>
      </p:sp>
      <p:sp>
        <p:nvSpPr>
          <p:cNvPr id="6147" name="Rectangle 3"/>
          <p:cNvSpPr>
            <a:spLocks noGrp="1" noChangeArrowheads="1"/>
          </p:cNvSpPr>
          <p:nvPr>
            <p:ph type="dt" idx="1"/>
          </p:nvPr>
        </p:nvSpPr>
        <p:spPr bwMode="auto">
          <a:xfrm>
            <a:off x="3851275" y="0"/>
            <a:ext cx="2944813" cy="496888"/>
          </a:xfrm>
          <a:prstGeom prst="rect">
            <a:avLst/>
          </a:prstGeom>
          <a:noFill/>
          <a:ln w="9525">
            <a:noFill/>
            <a:miter lim="800000"/>
            <a:headEnd/>
            <a:tailEnd/>
          </a:ln>
          <a:effectLst/>
        </p:spPr>
        <p:txBody>
          <a:bodyPr vert="horz" wrap="square" lIns="95563" tIns="47781" rIns="95563" bIns="47781" numCol="1" anchor="t" anchorCtr="0" compatLnSpc="1">
            <a:prstTxWarp prst="textNoShape">
              <a:avLst/>
            </a:prstTxWarp>
          </a:bodyPr>
          <a:lstStyle>
            <a:lvl1pPr algn="r">
              <a:defRPr sz="1300">
                <a:latin typeface="Arial" charset="0"/>
              </a:defRPr>
            </a:lvl1pPr>
          </a:lstStyle>
          <a:p>
            <a:pPr>
              <a:defRPr/>
            </a:pPr>
            <a:endParaRPr lang="pl-PL"/>
          </a:p>
        </p:txBody>
      </p:sp>
      <p:sp>
        <p:nvSpPr>
          <p:cNvPr id="36868" name="Rectangle 4"/>
          <p:cNvSpPr>
            <a:spLocks noRo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79450" y="4716463"/>
            <a:ext cx="5438775" cy="4467225"/>
          </a:xfrm>
          <a:prstGeom prst="rect">
            <a:avLst/>
          </a:prstGeom>
          <a:noFill/>
          <a:ln w="9525">
            <a:noFill/>
            <a:miter lim="800000"/>
            <a:headEnd/>
            <a:tailEnd/>
          </a:ln>
          <a:effectLst/>
        </p:spPr>
        <p:txBody>
          <a:bodyPr vert="horz" wrap="square" lIns="95563" tIns="47781" rIns="95563" bIns="47781" numCol="1" anchor="t" anchorCtr="0" compatLnSpc="1">
            <a:prstTxWarp prst="textNoShape">
              <a:avLst/>
            </a:prstTxWarp>
          </a:bodyPr>
          <a:lstStyle/>
          <a:p>
            <a:pPr lvl="0"/>
            <a:r>
              <a:rPr lang="pl-PL" noProof="0" smtClean="0"/>
              <a:t>Kliknij, aby edytować style wzorca tekstu</a:t>
            </a:r>
          </a:p>
          <a:p>
            <a:pPr lvl="1"/>
            <a:r>
              <a:rPr lang="pl-PL" noProof="0" smtClean="0"/>
              <a:t>Drugi poziom</a:t>
            </a:r>
          </a:p>
          <a:p>
            <a:pPr lvl="2"/>
            <a:r>
              <a:rPr lang="pl-PL" noProof="0" smtClean="0"/>
              <a:t>Trzeci poziom</a:t>
            </a:r>
          </a:p>
          <a:p>
            <a:pPr lvl="3"/>
            <a:r>
              <a:rPr lang="pl-PL" noProof="0" smtClean="0"/>
              <a:t>Czwarty poziom</a:t>
            </a:r>
          </a:p>
          <a:p>
            <a:pPr lvl="4"/>
            <a:r>
              <a:rPr lang="pl-PL" noProof="0" smtClean="0"/>
              <a:t>Piąty poziom</a:t>
            </a:r>
          </a:p>
        </p:txBody>
      </p:sp>
      <p:sp>
        <p:nvSpPr>
          <p:cNvPr id="6150" name="Rectangle 6"/>
          <p:cNvSpPr>
            <a:spLocks noGrp="1" noChangeArrowheads="1"/>
          </p:cNvSpPr>
          <p:nvPr>
            <p:ph type="ftr" sz="quarter" idx="4"/>
          </p:nvPr>
        </p:nvSpPr>
        <p:spPr bwMode="auto">
          <a:xfrm>
            <a:off x="0" y="9429750"/>
            <a:ext cx="2944813" cy="496888"/>
          </a:xfrm>
          <a:prstGeom prst="rect">
            <a:avLst/>
          </a:prstGeom>
          <a:noFill/>
          <a:ln w="9525">
            <a:noFill/>
            <a:miter lim="800000"/>
            <a:headEnd/>
            <a:tailEnd/>
          </a:ln>
          <a:effectLst/>
        </p:spPr>
        <p:txBody>
          <a:bodyPr vert="horz" wrap="square" lIns="95563" tIns="47781" rIns="95563" bIns="47781" numCol="1" anchor="b" anchorCtr="0" compatLnSpc="1">
            <a:prstTxWarp prst="textNoShape">
              <a:avLst/>
            </a:prstTxWarp>
          </a:bodyPr>
          <a:lstStyle>
            <a:lvl1pPr>
              <a:defRPr sz="1300">
                <a:latin typeface="Arial" charset="0"/>
              </a:defRPr>
            </a:lvl1pPr>
          </a:lstStyle>
          <a:p>
            <a:pPr>
              <a:defRPr/>
            </a:pPr>
            <a:endParaRPr lang="pl-PL"/>
          </a:p>
        </p:txBody>
      </p:sp>
      <p:sp>
        <p:nvSpPr>
          <p:cNvPr id="6151" name="Rectangle 7"/>
          <p:cNvSpPr>
            <a:spLocks noGrp="1" noChangeArrowheads="1"/>
          </p:cNvSpPr>
          <p:nvPr>
            <p:ph type="sldNum" sz="quarter" idx="5"/>
          </p:nvPr>
        </p:nvSpPr>
        <p:spPr bwMode="auto">
          <a:xfrm>
            <a:off x="3851275" y="9429750"/>
            <a:ext cx="2944813" cy="496888"/>
          </a:xfrm>
          <a:prstGeom prst="rect">
            <a:avLst/>
          </a:prstGeom>
          <a:noFill/>
          <a:ln w="9525">
            <a:noFill/>
            <a:miter lim="800000"/>
            <a:headEnd/>
            <a:tailEnd/>
          </a:ln>
          <a:effectLst/>
        </p:spPr>
        <p:txBody>
          <a:bodyPr vert="horz" wrap="square" lIns="95563" tIns="47781" rIns="95563" bIns="47781" numCol="1" anchor="b" anchorCtr="0" compatLnSpc="1">
            <a:prstTxWarp prst="textNoShape">
              <a:avLst/>
            </a:prstTxWarp>
          </a:bodyPr>
          <a:lstStyle>
            <a:lvl1pPr algn="r">
              <a:defRPr sz="1300">
                <a:latin typeface="Arial" charset="0"/>
              </a:defRPr>
            </a:lvl1pPr>
          </a:lstStyle>
          <a:p>
            <a:pPr>
              <a:defRPr/>
            </a:pPr>
            <a:fld id="{525131C8-E565-4AAA-99C5-DE22F7255400}" type="slidenum">
              <a:rPr lang="pl-PL"/>
              <a:pPr>
                <a:defRPr/>
              </a:pPr>
              <a:t>‹#›</a:t>
            </a:fld>
            <a:endParaRPr lang="pl-P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ymbol zastępczy obrazu slajdu 1"/>
          <p:cNvSpPr>
            <a:spLocks noGrp="1" noRot="1" noChangeAspect="1" noTextEdit="1"/>
          </p:cNvSpPr>
          <p:nvPr>
            <p:ph type="sldImg"/>
          </p:nvPr>
        </p:nvSpPr>
        <p:spPr>
          <a:ln/>
        </p:spPr>
      </p:sp>
      <p:sp>
        <p:nvSpPr>
          <p:cNvPr id="37891" name="Symbol zastępczy notatek 2"/>
          <p:cNvSpPr>
            <a:spLocks noGrp="1"/>
          </p:cNvSpPr>
          <p:nvPr>
            <p:ph type="body" idx="1"/>
          </p:nvPr>
        </p:nvSpPr>
        <p:spPr>
          <a:noFill/>
          <a:ln/>
        </p:spPr>
        <p:txBody>
          <a:bodyPr/>
          <a:lstStyle/>
          <a:p>
            <a:endParaRPr lang="pl-PL" altLang="pl-PL" smtClean="0"/>
          </a:p>
        </p:txBody>
      </p:sp>
      <p:sp>
        <p:nvSpPr>
          <p:cNvPr id="37892" name="Symbol zastępczy numeru slajdu 3"/>
          <p:cNvSpPr>
            <a:spLocks noGrp="1"/>
          </p:cNvSpPr>
          <p:nvPr>
            <p:ph type="sldNum" sz="quarter" idx="5"/>
          </p:nvPr>
        </p:nvSpPr>
        <p:spPr>
          <a:noFill/>
        </p:spPr>
        <p:txBody>
          <a:bodyPr/>
          <a:lstStyle/>
          <a:p>
            <a:fld id="{19931358-36CA-4769-A985-B2538E0BF985}" type="slidenum">
              <a:rPr lang="pl-PL" altLang="pl-PL" smtClean="0"/>
              <a:pPr/>
              <a:t>1</a:t>
            </a:fld>
            <a:endParaRPr lang="pl-PL" altLang="pl-P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ymbol zastępczy obrazu slajdu 1"/>
          <p:cNvSpPr>
            <a:spLocks noGrp="1" noRot="1" noChangeAspect="1" noTextEdit="1"/>
          </p:cNvSpPr>
          <p:nvPr>
            <p:ph type="sldImg"/>
          </p:nvPr>
        </p:nvSpPr>
        <p:spPr>
          <a:ln/>
        </p:spPr>
      </p:sp>
      <p:sp>
        <p:nvSpPr>
          <p:cNvPr id="38915" name="Symbol zastępczy notatek 2"/>
          <p:cNvSpPr>
            <a:spLocks noGrp="1"/>
          </p:cNvSpPr>
          <p:nvPr>
            <p:ph type="body" idx="1"/>
          </p:nvPr>
        </p:nvSpPr>
        <p:spPr>
          <a:noFill/>
          <a:ln/>
        </p:spPr>
        <p:txBody>
          <a:bodyPr/>
          <a:lstStyle/>
          <a:p>
            <a:endParaRPr lang="pl-PL" altLang="pl-PL" smtClean="0"/>
          </a:p>
        </p:txBody>
      </p:sp>
      <p:sp>
        <p:nvSpPr>
          <p:cNvPr id="38916" name="Symbol zastępczy numeru slajdu 3"/>
          <p:cNvSpPr>
            <a:spLocks noGrp="1"/>
          </p:cNvSpPr>
          <p:nvPr>
            <p:ph type="sldNum" sz="quarter" idx="5"/>
          </p:nvPr>
        </p:nvSpPr>
        <p:spPr>
          <a:noFill/>
        </p:spPr>
        <p:txBody>
          <a:bodyPr/>
          <a:lstStyle/>
          <a:p>
            <a:fld id="{CBAD668F-D1E9-4B5A-BE34-D36F50A014D9}" type="slidenum">
              <a:rPr lang="pl-PL" altLang="pl-PL" smtClean="0"/>
              <a:pPr/>
              <a:t>2</a:t>
            </a:fld>
            <a:endParaRPr lang="pl-PL" altLang="pl-P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ymbol zastępczy obrazu slajdu 1"/>
          <p:cNvSpPr>
            <a:spLocks noGrp="1" noRot="1" noChangeAspect="1" noTextEdit="1"/>
          </p:cNvSpPr>
          <p:nvPr>
            <p:ph type="sldImg"/>
          </p:nvPr>
        </p:nvSpPr>
        <p:spPr>
          <a:ln/>
        </p:spPr>
      </p:sp>
      <p:sp>
        <p:nvSpPr>
          <p:cNvPr id="39939" name="Symbol zastępczy notatek 2"/>
          <p:cNvSpPr>
            <a:spLocks noGrp="1"/>
          </p:cNvSpPr>
          <p:nvPr>
            <p:ph type="body" idx="1"/>
          </p:nvPr>
        </p:nvSpPr>
        <p:spPr>
          <a:noFill/>
          <a:ln/>
        </p:spPr>
        <p:txBody>
          <a:bodyPr/>
          <a:lstStyle/>
          <a:p>
            <a:endParaRPr lang="pl-PL" altLang="pl-PL" smtClean="0"/>
          </a:p>
        </p:txBody>
      </p:sp>
      <p:sp>
        <p:nvSpPr>
          <p:cNvPr id="39940" name="Symbol zastępczy numeru slajdu 3"/>
          <p:cNvSpPr>
            <a:spLocks noGrp="1"/>
          </p:cNvSpPr>
          <p:nvPr>
            <p:ph type="sldNum" sz="quarter" idx="5"/>
          </p:nvPr>
        </p:nvSpPr>
        <p:spPr>
          <a:noFill/>
        </p:spPr>
        <p:txBody>
          <a:bodyPr/>
          <a:lstStyle/>
          <a:p>
            <a:fld id="{73EABEF9-C650-4CE9-87B0-CA37D1519F2F}" type="slidenum">
              <a:rPr lang="pl-PL" altLang="pl-PL" smtClean="0"/>
              <a:pPr/>
              <a:t>3</a:t>
            </a:fld>
            <a:endParaRPr lang="pl-PL" altLang="pl-P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ymbol zastępczy obrazu slajdu 1"/>
          <p:cNvSpPr>
            <a:spLocks noGrp="1" noRot="1" noChangeAspect="1" noTextEdit="1"/>
          </p:cNvSpPr>
          <p:nvPr>
            <p:ph type="sldImg"/>
          </p:nvPr>
        </p:nvSpPr>
        <p:spPr>
          <a:ln/>
        </p:spPr>
      </p:sp>
      <p:sp>
        <p:nvSpPr>
          <p:cNvPr id="40963" name="Symbol zastępczy notatek 2"/>
          <p:cNvSpPr>
            <a:spLocks noGrp="1"/>
          </p:cNvSpPr>
          <p:nvPr>
            <p:ph type="body" idx="1"/>
          </p:nvPr>
        </p:nvSpPr>
        <p:spPr>
          <a:noFill/>
          <a:ln/>
        </p:spPr>
        <p:txBody>
          <a:bodyPr/>
          <a:lstStyle/>
          <a:p>
            <a:endParaRPr lang="pl-PL" smtClean="0"/>
          </a:p>
        </p:txBody>
      </p:sp>
      <p:sp>
        <p:nvSpPr>
          <p:cNvPr id="40964" name="Symbol zastępczy numeru slajdu 3"/>
          <p:cNvSpPr>
            <a:spLocks noGrp="1"/>
          </p:cNvSpPr>
          <p:nvPr>
            <p:ph type="sldNum" sz="quarter" idx="5"/>
          </p:nvPr>
        </p:nvSpPr>
        <p:spPr>
          <a:noFill/>
        </p:spPr>
        <p:txBody>
          <a:bodyPr/>
          <a:lstStyle/>
          <a:p>
            <a:fld id="{C35970E3-E113-4E31-B7C9-8163338E0596}" type="slidenum">
              <a:rPr lang="pl-PL" smtClean="0"/>
              <a:pPr/>
              <a:t>4</a:t>
            </a:fld>
            <a:endParaRPr lang="pl-P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ymbol zastępczy obrazu slajdu 1"/>
          <p:cNvSpPr>
            <a:spLocks noGrp="1" noRot="1" noChangeAspect="1" noTextEdit="1"/>
          </p:cNvSpPr>
          <p:nvPr>
            <p:ph type="sldImg"/>
          </p:nvPr>
        </p:nvSpPr>
        <p:spPr>
          <a:ln/>
        </p:spPr>
      </p:sp>
      <p:sp>
        <p:nvSpPr>
          <p:cNvPr id="41987" name="Symbol zastępczy notatek 2"/>
          <p:cNvSpPr>
            <a:spLocks noGrp="1"/>
          </p:cNvSpPr>
          <p:nvPr>
            <p:ph type="body" idx="1"/>
          </p:nvPr>
        </p:nvSpPr>
        <p:spPr>
          <a:noFill/>
          <a:ln/>
        </p:spPr>
        <p:txBody>
          <a:bodyPr/>
          <a:lstStyle/>
          <a:p>
            <a:endParaRPr lang="pl-PL" altLang="pl-PL" smtClean="0"/>
          </a:p>
        </p:txBody>
      </p:sp>
      <p:sp>
        <p:nvSpPr>
          <p:cNvPr id="41988" name="Symbol zastępczy numeru slajdu 3"/>
          <p:cNvSpPr>
            <a:spLocks noGrp="1"/>
          </p:cNvSpPr>
          <p:nvPr>
            <p:ph type="sldNum" sz="quarter" idx="5"/>
          </p:nvPr>
        </p:nvSpPr>
        <p:spPr>
          <a:noFill/>
        </p:spPr>
        <p:txBody>
          <a:bodyPr/>
          <a:lstStyle/>
          <a:p>
            <a:fld id="{548C83BD-E707-4201-A4D0-FE62BE60278F}" type="slidenum">
              <a:rPr lang="pl-PL" altLang="pl-PL" smtClean="0"/>
              <a:pPr/>
              <a:t>5</a:t>
            </a:fld>
            <a:endParaRPr lang="pl-PL" altLang="pl-P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ymbol zastępczy obrazu slajdu 1"/>
          <p:cNvSpPr>
            <a:spLocks noGrp="1" noRot="1" noChangeAspect="1" noTextEdit="1"/>
          </p:cNvSpPr>
          <p:nvPr>
            <p:ph type="sldImg"/>
          </p:nvPr>
        </p:nvSpPr>
        <p:spPr>
          <a:ln/>
        </p:spPr>
      </p:sp>
      <p:sp>
        <p:nvSpPr>
          <p:cNvPr id="43011" name="Symbol zastępczy notatek 2"/>
          <p:cNvSpPr>
            <a:spLocks noGrp="1"/>
          </p:cNvSpPr>
          <p:nvPr>
            <p:ph type="body" idx="1"/>
          </p:nvPr>
        </p:nvSpPr>
        <p:spPr>
          <a:noFill/>
          <a:ln/>
        </p:spPr>
        <p:txBody>
          <a:bodyPr/>
          <a:lstStyle/>
          <a:p>
            <a:endParaRPr lang="pl-PL" smtClean="0"/>
          </a:p>
        </p:txBody>
      </p:sp>
      <p:sp>
        <p:nvSpPr>
          <p:cNvPr id="43012" name="Symbol zastępczy numeru slajdu 3"/>
          <p:cNvSpPr>
            <a:spLocks noGrp="1"/>
          </p:cNvSpPr>
          <p:nvPr>
            <p:ph type="sldNum" sz="quarter" idx="5"/>
          </p:nvPr>
        </p:nvSpPr>
        <p:spPr>
          <a:noFill/>
        </p:spPr>
        <p:txBody>
          <a:bodyPr/>
          <a:lstStyle/>
          <a:p>
            <a:fld id="{A48F9554-9F81-4743-B207-E3B8C80E0DBD}" type="slidenum">
              <a:rPr lang="pl-PL" smtClean="0"/>
              <a:pPr/>
              <a:t>6</a:t>
            </a:fld>
            <a:endParaRPr lang="pl-PL"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ymbol zastępczy obrazu slajdu 1"/>
          <p:cNvSpPr>
            <a:spLocks noGrp="1" noRot="1" noChangeAspect="1" noTextEdit="1"/>
          </p:cNvSpPr>
          <p:nvPr>
            <p:ph type="sldImg"/>
          </p:nvPr>
        </p:nvSpPr>
        <p:spPr>
          <a:ln/>
        </p:spPr>
      </p:sp>
      <p:sp>
        <p:nvSpPr>
          <p:cNvPr id="44035" name="Symbol zastępczy notatek 2"/>
          <p:cNvSpPr>
            <a:spLocks noGrp="1"/>
          </p:cNvSpPr>
          <p:nvPr>
            <p:ph type="body" idx="1"/>
          </p:nvPr>
        </p:nvSpPr>
        <p:spPr>
          <a:noFill/>
          <a:ln/>
        </p:spPr>
        <p:txBody>
          <a:bodyPr/>
          <a:lstStyle/>
          <a:p>
            <a:endParaRPr lang="pl-PL" altLang="pl-PL" smtClean="0"/>
          </a:p>
        </p:txBody>
      </p:sp>
      <p:sp>
        <p:nvSpPr>
          <p:cNvPr id="44036" name="Symbol zastępczy numeru slajdu 3"/>
          <p:cNvSpPr>
            <a:spLocks noGrp="1"/>
          </p:cNvSpPr>
          <p:nvPr>
            <p:ph type="sldNum" sz="quarter" idx="5"/>
          </p:nvPr>
        </p:nvSpPr>
        <p:spPr>
          <a:noFill/>
        </p:spPr>
        <p:txBody>
          <a:bodyPr/>
          <a:lstStyle/>
          <a:p>
            <a:fld id="{002B683D-B2D6-4E8E-96BC-DC20D2048147}" type="slidenum">
              <a:rPr lang="pl-PL" altLang="pl-PL" smtClean="0"/>
              <a:pPr/>
              <a:t>7</a:t>
            </a:fld>
            <a:endParaRPr lang="pl-PL" altLang="pl-PL"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Ro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pPr eaLnBrk="1" hangingPunct="1"/>
            <a:endParaRPr lang="pl-PL"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ymbol zastępczy obrazu slajdu 1"/>
          <p:cNvSpPr>
            <a:spLocks noGrp="1" noRot="1" noChangeAspect="1" noTextEdit="1"/>
          </p:cNvSpPr>
          <p:nvPr>
            <p:ph type="sldImg"/>
          </p:nvPr>
        </p:nvSpPr>
        <p:spPr>
          <a:ln/>
        </p:spPr>
      </p:sp>
      <p:sp>
        <p:nvSpPr>
          <p:cNvPr id="46083" name="Symbol zastępczy notatek 2"/>
          <p:cNvSpPr>
            <a:spLocks noGrp="1"/>
          </p:cNvSpPr>
          <p:nvPr>
            <p:ph type="body" idx="1"/>
          </p:nvPr>
        </p:nvSpPr>
        <p:spPr>
          <a:noFill/>
          <a:ln/>
        </p:spPr>
        <p:txBody>
          <a:bodyPr/>
          <a:lstStyle/>
          <a:p>
            <a:endParaRPr lang="pl-PL" altLang="pl-PL" smtClean="0"/>
          </a:p>
        </p:txBody>
      </p:sp>
      <p:sp>
        <p:nvSpPr>
          <p:cNvPr id="46084" name="Symbol zastępczy numeru slajdu 3"/>
          <p:cNvSpPr>
            <a:spLocks noGrp="1"/>
          </p:cNvSpPr>
          <p:nvPr>
            <p:ph type="sldNum" sz="quarter" idx="5"/>
          </p:nvPr>
        </p:nvSpPr>
        <p:spPr>
          <a:noFill/>
        </p:spPr>
        <p:txBody>
          <a:bodyPr/>
          <a:lstStyle/>
          <a:p>
            <a:fld id="{49A52981-6CEE-4FBA-8DFC-E1244BDEB2CD}" type="slidenum">
              <a:rPr lang="pl-PL" altLang="pl-PL" smtClean="0"/>
              <a:pPr/>
              <a:t>9</a:t>
            </a:fld>
            <a:endParaRPr lang="pl-PL" altLang="pl-PL"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ymbol zastępczy obrazu slajdu 1"/>
          <p:cNvSpPr>
            <a:spLocks noGrp="1" noRot="1" noChangeAspect="1" noTextEdit="1"/>
          </p:cNvSpPr>
          <p:nvPr>
            <p:ph type="sldImg"/>
          </p:nvPr>
        </p:nvSpPr>
        <p:spPr>
          <a:ln/>
        </p:spPr>
      </p:sp>
      <p:sp>
        <p:nvSpPr>
          <p:cNvPr id="47107" name="Symbol zastępczy notatek 2"/>
          <p:cNvSpPr>
            <a:spLocks noGrp="1"/>
          </p:cNvSpPr>
          <p:nvPr>
            <p:ph type="body" idx="1"/>
          </p:nvPr>
        </p:nvSpPr>
        <p:spPr>
          <a:noFill/>
          <a:ln/>
        </p:spPr>
        <p:txBody>
          <a:bodyPr/>
          <a:lstStyle/>
          <a:p>
            <a:endParaRPr lang="pl-PL" altLang="pl-PL" smtClean="0"/>
          </a:p>
        </p:txBody>
      </p:sp>
      <p:sp>
        <p:nvSpPr>
          <p:cNvPr id="47108" name="Symbol zastępczy numeru slajdu 3"/>
          <p:cNvSpPr>
            <a:spLocks noGrp="1"/>
          </p:cNvSpPr>
          <p:nvPr>
            <p:ph type="sldNum" sz="quarter" idx="5"/>
          </p:nvPr>
        </p:nvSpPr>
        <p:spPr>
          <a:noFill/>
        </p:spPr>
        <p:txBody>
          <a:bodyPr/>
          <a:lstStyle/>
          <a:p>
            <a:fld id="{D5358005-8DB8-4C99-8902-6ECF4EE69ED1}" type="slidenum">
              <a:rPr lang="pl-PL" altLang="pl-PL" smtClean="0"/>
              <a:pPr/>
              <a:t>10</a:t>
            </a:fld>
            <a:endParaRPr lang="pl-PL" altLang="pl-P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ymbol zastępczy obrazu slajdu 1"/>
          <p:cNvSpPr>
            <a:spLocks noGrp="1" noRot="1" noChangeAspect="1" noTextEdit="1"/>
          </p:cNvSpPr>
          <p:nvPr>
            <p:ph type="sldImg"/>
          </p:nvPr>
        </p:nvSpPr>
        <p:spPr>
          <a:ln/>
        </p:spPr>
      </p:sp>
      <p:sp>
        <p:nvSpPr>
          <p:cNvPr id="48131" name="Symbol zastępczy notatek 2"/>
          <p:cNvSpPr>
            <a:spLocks noGrp="1"/>
          </p:cNvSpPr>
          <p:nvPr>
            <p:ph type="body" idx="1"/>
          </p:nvPr>
        </p:nvSpPr>
        <p:spPr>
          <a:noFill/>
          <a:ln/>
        </p:spPr>
        <p:txBody>
          <a:bodyPr/>
          <a:lstStyle/>
          <a:p>
            <a:endParaRPr lang="pl-PL" smtClean="0"/>
          </a:p>
        </p:txBody>
      </p:sp>
      <p:sp>
        <p:nvSpPr>
          <p:cNvPr id="48132" name="Symbol zastępczy numeru slajdu 3"/>
          <p:cNvSpPr>
            <a:spLocks noGrp="1"/>
          </p:cNvSpPr>
          <p:nvPr>
            <p:ph type="sldNum" sz="quarter" idx="5"/>
          </p:nvPr>
        </p:nvSpPr>
        <p:spPr>
          <a:noFill/>
        </p:spPr>
        <p:txBody>
          <a:bodyPr/>
          <a:lstStyle/>
          <a:p>
            <a:fld id="{0CF78EBB-A83D-4511-81A7-9BD2B5A5935A}" type="slidenum">
              <a:rPr lang="pl-PL" smtClean="0"/>
              <a:pPr/>
              <a:t>11</a:t>
            </a:fld>
            <a:endParaRPr lang="pl-PL"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ymbol zastępczy obrazu slajdu 1"/>
          <p:cNvSpPr>
            <a:spLocks noGrp="1" noRot="1" noChangeAspect="1" noTextEdit="1"/>
          </p:cNvSpPr>
          <p:nvPr>
            <p:ph type="sldImg"/>
          </p:nvPr>
        </p:nvSpPr>
        <p:spPr>
          <a:ln/>
        </p:spPr>
      </p:sp>
      <p:sp>
        <p:nvSpPr>
          <p:cNvPr id="49155" name="Symbol zastępczy notatek 2"/>
          <p:cNvSpPr>
            <a:spLocks noGrp="1"/>
          </p:cNvSpPr>
          <p:nvPr>
            <p:ph type="body" idx="1"/>
          </p:nvPr>
        </p:nvSpPr>
        <p:spPr>
          <a:noFill/>
          <a:ln/>
        </p:spPr>
        <p:txBody>
          <a:bodyPr/>
          <a:lstStyle/>
          <a:p>
            <a:endParaRPr lang="pl-PL" altLang="pl-PL" smtClean="0"/>
          </a:p>
        </p:txBody>
      </p:sp>
      <p:sp>
        <p:nvSpPr>
          <p:cNvPr id="49156" name="Symbol zastępczy numeru slajdu 3"/>
          <p:cNvSpPr>
            <a:spLocks noGrp="1"/>
          </p:cNvSpPr>
          <p:nvPr>
            <p:ph type="sldNum" sz="quarter" idx="5"/>
          </p:nvPr>
        </p:nvSpPr>
        <p:spPr>
          <a:noFill/>
        </p:spPr>
        <p:txBody>
          <a:bodyPr/>
          <a:lstStyle/>
          <a:p>
            <a:fld id="{D31475BD-591A-4BAD-A3D1-1C0D44C1F0C0}" type="slidenum">
              <a:rPr lang="pl-PL" altLang="pl-PL" smtClean="0"/>
              <a:pPr/>
              <a:t>12</a:t>
            </a:fld>
            <a:endParaRPr lang="pl-PL" altLang="pl-PL"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ymbol zastępczy obrazu slajdu 1"/>
          <p:cNvSpPr>
            <a:spLocks noGrp="1" noRot="1" noChangeAspect="1" noTextEdit="1"/>
          </p:cNvSpPr>
          <p:nvPr>
            <p:ph type="sldImg"/>
          </p:nvPr>
        </p:nvSpPr>
        <p:spPr>
          <a:ln/>
        </p:spPr>
      </p:sp>
      <p:sp>
        <p:nvSpPr>
          <p:cNvPr id="50179" name="Symbol zastępczy notatek 2"/>
          <p:cNvSpPr>
            <a:spLocks noGrp="1"/>
          </p:cNvSpPr>
          <p:nvPr>
            <p:ph type="body" idx="1"/>
          </p:nvPr>
        </p:nvSpPr>
        <p:spPr>
          <a:noFill/>
          <a:ln/>
        </p:spPr>
        <p:txBody>
          <a:bodyPr/>
          <a:lstStyle/>
          <a:p>
            <a:endParaRPr lang="pl-PL" altLang="pl-PL" smtClean="0"/>
          </a:p>
        </p:txBody>
      </p:sp>
      <p:sp>
        <p:nvSpPr>
          <p:cNvPr id="50180" name="Symbol zastępczy numeru slajdu 3"/>
          <p:cNvSpPr>
            <a:spLocks noGrp="1"/>
          </p:cNvSpPr>
          <p:nvPr>
            <p:ph type="sldNum" sz="quarter" idx="5"/>
          </p:nvPr>
        </p:nvSpPr>
        <p:spPr>
          <a:noFill/>
        </p:spPr>
        <p:txBody>
          <a:bodyPr/>
          <a:lstStyle/>
          <a:p>
            <a:fld id="{72F3B686-2AF6-452D-B237-6E1FD358C636}" type="slidenum">
              <a:rPr lang="pl-PL" altLang="pl-PL" smtClean="0"/>
              <a:pPr/>
              <a:t>13</a:t>
            </a:fld>
            <a:endParaRPr lang="pl-PL" altLang="pl-PL"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ymbol zastępczy obrazu slajdu 1"/>
          <p:cNvSpPr>
            <a:spLocks noGrp="1" noRot="1" noChangeAspect="1" noTextEdit="1"/>
          </p:cNvSpPr>
          <p:nvPr>
            <p:ph type="sldImg"/>
          </p:nvPr>
        </p:nvSpPr>
        <p:spPr>
          <a:ln/>
        </p:spPr>
      </p:sp>
      <p:sp>
        <p:nvSpPr>
          <p:cNvPr id="51203" name="Symbol zastępczy notatek 2"/>
          <p:cNvSpPr>
            <a:spLocks noGrp="1"/>
          </p:cNvSpPr>
          <p:nvPr>
            <p:ph type="body" idx="1"/>
          </p:nvPr>
        </p:nvSpPr>
        <p:spPr>
          <a:noFill/>
          <a:ln/>
        </p:spPr>
        <p:txBody>
          <a:bodyPr/>
          <a:lstStyle/>
          <a:p>
            <a:endParaRPr lang="pl-PL" altLang="pl-PL" smtClean="0"/>
          </a:p>
        </p:txBody>
      </p:sp>
      <p:sp>
        <p:nvSpPr>
          <p:cNvPr id="51204" name="Symbol zastępczy numeru slajdu 3"/>
          <p:cNvSpPr>
            <a:spLocks noGrp="1"/>
          </p:cNvSpPr>
          <p:nvPr>
            <p:ph type="sldNum" sz="quarter" idx="5"/>
          </p:nvPr>
        </p:nvSpPr>
        <p:spPr>
          <a:noFill/>
        </p:spPr>
        <p:txBody>
          <a:bodyPr/>
          <a:lstStyle/>
          <a:p>
            <a:fld id="{456A6FC6-8B43-4221-89E1-60957B48C8D5}" type="slidenum">
              <a:rPr lang="pl-PL" altLang="pl-PL" smtClean="0"/>
              <a:pPr/>
              <a:t>14</a:t>
            </a:fld>
            <a:endParaRPr lang="pl-PL" altLang="pl-PL"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6AA77FD2-C04F-4EC9-B0EF-0DB80226B656}" type="slidenum">
              <a:rPr lang="pl-PL" altLang="pl-PL" smtClean="0"/>
              <a:pPr/>
              <a:t>15</a:t>
            </a:fld>
            <a:endParaRPr lang="pl-PL" altLang="pl-PL" smtClean="0"/>
          </a:p>
        </p:txBody>
      </p:sp>
      <p:sp>
        <p:nvSpPr>
          <p:cNvPr id="52227" name="Rectangle 2"/>
          <p:cNvSpPr>
            <a:spLocks noRo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pl-PL" altLang="pl-PL"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ymbol zastępczy obrazu slajdu 1"/>
          <p:cNvSpPr>
            <a:spLocks noGrp="1" noRot="1" noChangeAspect="1" noTextEdit="1"/>
          </p:cNvSpPr>
          <p:nvPr>
            <p:ph type="sldImg"/>
          </p:nvPr>
        </p:nvSpPr>
        <p:spPr>
          <a:ln/>
        </p:spPr>
      </p:sp>
      <p:sp>
        <p:nvSpPr>
          <p:cNvPr id="53251" name="Symbol zastępczy notatek 2"/>
          <p:cNvSpPr>
            <a:spLocks noGrp="1"/>
          </p:cNvSpPr>
          <p:nvPr>
            <p:ph type="body" idx="1"/>
          </p:nvPr>
        </p:nvSpPr>
        <p:spPr>
          <a:noFill/>
          <a:ln/>
        </p:spPr>
        <p:txBody>
          <a:bodyPr/>
          <a:lstStyle/>
          <a:p>
            <a:endParaRPr lang="pl-PL" altLang="pl-PL" smtClean="0"/>
          </a:p>
        </p:txBody>
      </p:sp>
      <p:sp>
        <p:nvSpPr>
          <p:cNvPr id="53252" name="Symbol zastępczy numeru slajdu 3"/>
          <p:cNvSpPr>
            <a:spLocks noGrp="1"/>
          </p:cNvSpPr>
          <p:nvPr>
            <p:ph type="sldNum" sz="quarter" idx="5"/>
          </p:nvPr>
        </p:nvSpPr>
        <p:spPr>
          <a:noFill/>
        </p:spPr>
        <p:txBody>
          <a:bodyPr/>
          <a:lstStyle/>
          <a:p>
            <a:fld id="{7AB89322-34CB-46EF-ACAB-73D86C249199}" type="slidenum">
              <a:rPr lang="pl-PL" altLang="pl-PL" smtClean="0"/>
              <a:pPr/>
              <a:t>16</a:t>
            </a:fld>
            <a:endParaRPr lang="pl-PL" altLang="pl-PL"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ymbol zastępczy obrazu slajdu 1"/>
          <p:cNvSpPr>
            <a:spLocks noGrp="1" noRot="1" noChangeAspect="1" noTextEdit="1"/>
          </p:cNvSpPr>
          <p:nvPr>
            <p:ph type="sldImg"/>
          </p:nvPr>
        </p:nvSpPr>
        <p:spPr>
          <a:ln/>
        </p:spPr>
      </p:sp>
      <p:sp>
        <p:nvSpPr>
          <p:cNvPr id="54275" name="Symbol zastępczy notatek 2"/>
          <p:cNvSpPr>
            <a:spLocks noGrp="1"/>
          </p:cNvSpPr>
          <p:nvPr>
            <p:ph type="body" idx="1"/>
          </p:nvPr>
        </p:nvSpPr>
        <p:spPr>
          <a:noFill/>
          <a:ln/>
        </p:spPr>
        <p:txBody>
          <a:bodyPr/>
          <a:lstStyle/>
          <a:p>
            <a:endParaRPr lang="pl-PL" altLang="pl-PL" smtClean="0"/>
          </a:p>
        </p:txBody>
      </p:sp>
      <p:sp>
        <p:nvSpPr>
          <p:cNvPr id="54276" name="Symbol zastępczy numeru slajdu 3"/>
          <p:cNvSpPr>
            <a:spLocks noGrp="1"/>
          </p:cNvSpPr>
          <p:nvPr>
            <p:ph type="sldNum" sz="quarter" idx="5"/>
          </p:nvPr>
        </p:nvSpPr>
        <p:spPr>
          <a:noFill/>
        </p:spPr>
        <p:txBody>
          <a:bodyPr/>
          <a:lstStyle/>
          <a:p>
            <a:fld id="{E5F7D832-D5D1-41B4-8125-46A6F9932DC4}" type="slidenum">
              <a:rPr lang="pl-PL" altLang="pl-PL" smtClean="0"/>
              <a:pPr/>
              <a:t>17</a:t>
            </a:fld>
            <a:endParaRPr lang="pl-PL" altLang="pl-PL"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ymbol zastępczy obrazu slajdu 1"/>
          <p:cNvSpPr>
            <a:spLocks noGrp="1" noRot="1" noChangeAspect="1" noTextEdit="1"/>
          </p:cNvSpPr>
          <p:nvPr>
            <p:ph type="sldImg"/>
          </p:nvPr>
        </p:nvSpPr>
        <p:spPr>
          <a:ln/>
        </p:spPr>
      </p:sp>
      <p:sp>
        <p:nvSpPr>
          <p:cNvPr id="55299" name="Symbol zastępczy notatek 2"/>
          <p:cNvSpPr>
            <a:spLocks noGrp="1"/>
          </p:cNvSpPr>
          <p:nvPr>
            <p:ph type="body" idx="1"/>
          </p:nvPr>
        </p:nvSpPr>
        <p:spPr>
          <a:noFill/>
          <a:ln/>
        </p:spPr>
        <p:txBody>
          <a:bodyPr/>
          <a:lstStyle/>
          <a:p>
            <a:endParaRPr lang="pl-PL" smtClean="0"/>
          </a:p>
        </p:txBody>
      </p:sp>
      <p:sp>
        <p:nvSpPr>
          <p:cNvPr id="55300" name="Symbol zastępczy numeru slajdu 3"/>
          <p:cNvSpPr>
            <a:spLocks noGrp="1"/>
          </p:cNvSpPr>
          <p:nvPr>
            <p:ph type="sldNum" sz="quarter" idx="5"/>
          </p:nvPr>
        </p:nvSpPr>
        <p:spPr>
          <a:noFill/>
        </p:spPr>
        <p:txBody>
          <a:bodyPr/>
          <a:lstStyle/>
          <a:p>
            <a:fld id="{FAED0EF8-7249-47FA-9CB7-64365BEDE99E}" type="slidenum">
              <a:rPr lang="pl-PL" smtClean="0"/>
              <a:pPr/>
              <a:t>18</a:t>
            </a:fld>
            <a:endParaRPr lang="pl-PL"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ymbol zastępczy obrazu slajdu 1"/>
          <p:cNvSpPr>
            <a:spLocks noGrp="1" noRot="1" noChangeAspect="1" noTextEdit="1"/>
          </p:cNvSpPr>
          <p:nvPr>
            <p:ph type="sldImg"/>
          </p:nvPr>
        </p:nvSpPr>
        <p:spPr>
          <a:ln/>
        </p:spPr>
      </p:sp>
      <p:sp>
        <p:nvSpPr>
          <p:cNvPr id="56323" name="Symbol zastępczy notatek 2"/>
          <p:cNvSpPr>
            <a:spLocks noGrp="1"/>
          </p:cNvSpPr>
          <p:nvPr>
            <p:ph type="body" idx="1"/>
          </p:nvPr>
        </p:nvSpPr>
        <p:spPr>
          <a:noFill/>
          <a:ln/>
        </p:spPr>
        <p:txBody>
          <a:bodyPr/>
          <a:lstStyle/>
          <a:p>
            <a:endParaRPr lang="pl-PL" smtClean="0"/>
          </a:p>
        </p:txBody>
      </p:sp>
      <p:sp>
        <p:nvSpPr>
          <p:cNvPr id="56324" name="Symbol zastępczy numeru slajdu 3"/>
          <p:cNvSpPr>
            <a:spLocks noGrp="1"/>
          </p:cNvSpPr>
          <p:nvPr>
            <p:ph type="sldNum" sz="quarter" idx="5"/>
          </p:nvPr>
        </p:nvSpPr>
        <p:spPr>
          <a:noFill/>
        </p:spPr>
        <p:txBody>
          <a:bodyPr/>
          <a:lstStyle/>
          <a:p>
            <a:fld id="{CBD58730-2C96-4081-9850-2D5E90C75248}" type="slidenum">
              <a:rPr lang="pl-PL" smtClean="0"/>
              <a:pPr/>
              <a:t>19</a:t>
            </a:fld>
            <a:endParaRPr lang="pl-PL"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ymbol zastępczy obrazu slajdu 1"/>
          <p:cNvSpPr>
            <a:spLocks noGrp="1" noRot="1" noChangeAspect="1" noTextEdit="1"/>
          </p:cNvSpPr>
          <p:nvPr>
            <p:ph type="sldImg"/>
          </p:nvPr>
        </p:nvSpPr>
        <p:spPr>
          <a:ln/>
        </p:spPr>
      </p:sp>
      <p:sp>
        <p:nvSpPr>
          <p:cNvPr id="57347" name="Symbol zastępczy notatek 2"/>
          <p:cNvSpPr>
            <a:spLocks noGrp="1"/>
          </p:cNvSpPr>
          <p:nvPr>
            <p:ph type="body" idx="1"/>
          </p:nvPr>
        </p:nvSpPr>
        <p:spPr>
          <a:noFill/>
          <a:ln/>
        </p:spPr>
        <p:txBody>
          <a:bodyPr/>
          <a:lstStyle/>
          <a:p>
            <a:endParaRPr lang="pl-PL" smtClean="0"/>
          </a:p>
        </p:txBody>
      </p:sp>
      <p:sp>
        <p:nvSpPr>
          <p:cNvPr id="57348" name="Symbol zastępczy numeru slajdu 3"/>
          <p:cNvSpPr>
            <a:spLocks noGrp="1"/>
          </p:cNvSpPr>
          <p:nvPr>
            <p:ph type="sldNum" sz="quarter" idx="5"/>
          </p:nvPr>
        </p:nvSpPr>
        <p:spPr>
          <a:noFill/>
        </p:spPr>
        <p:txBody>
          <a:bodyPr/>
          <a:lstStyle/>
          <a:p>
            <a:fld id="{D9C25AC2-CDC0-4FD6-9DB1-514ABA90E059}" type="slidenum">
              <a:rPr lang="pl-PL" smtClean="0"/>
              <a:pPr/>
              <a:t>20</a:t>
            </a:fld>
            <a:endParaRPr lang="pl-PL"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ymbol zastępczy obrazu slajdu 1"/>
          <p:cNvSpPr>
            <a:spLocks noGrp="1" noRot="1" noChangeAspect="1" noTextEdit="1"/>
          </p:cNvSpPr>
          <p:nvPr>
            <p:ph type="sldImg"/>
          </p:nvPr>
        </p:nvSpPr>
        <p:spPr>
          <a:ln/>
        </p:spPr>
      </p:sp>
      <p:sp>
        <p:nvSpPr>
          <p:cNvPr id="58371" name="Symbol zastępczy notatek 2"/>
          <p:cNvSpPr>
            <a:spLocks noGrp="1"/>
          </p:cNvSpPr>
          <p:nvPr>
            <p:ph type="body" idx="1"/>
          </p:nvPr>
        </p:nvSpPr>
        <p:spPr>
          <a:noFill/>
          <a:ln/>
        </p:spPr>
        <p:txBody>
          <a:bodyPr/>
          <a:lstStyle/>
          <a:p>
            <a:endParaRPr lang="pl-PL" smtClean="0"/>
          </a:p>
        </p:txBody>
      </p:sp>
      <p:sp>
        <p:nvSpPr>
          <p:cNvPr id="58372" name="Symbol zastępczy numeru slajdu 3"/>
          <p:cNvSpPr>
            <a:spLocks noGrp="1"/>
          </p:cNvSpPr>
          <p:nvPr>
            <p:ph type="sldNum" sz="quarter" idx="5"/>
          </p:nvPr>
        </p:nvSpPr>
        <p:spPr>
          <a:noFill/>
        </p:spPr>
        <p:txBody>
          <a:bodyPr/>
          <a:lstStyle/>
          <a:p>
            <a:fld id="{15603D62-FE51-4A35-B9AC-0108A9C89BFE}" type="slidenum">
              <a:rPr lang="pl-PL" smtClean="0"/>
              <a:pPr/>
              <a:t>21</a:t>
            </a:fld>
            <a:endParaRPr lang="pl-PL"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ymbol zastępczy obrazu slajdu 1"/>
          <p:cNvSpPr>
            <a:spLocks noGrp="1" noRot="1" noChangeAspect="1" noTextEdit="1"/>
          </p:cNvSpPr>
          <p:nvPr>
            <p:ph type="sldImg"/>
          </p:nvPr>
        </p:nvSpPr>
        <p:spPr>
          <a:ln/>
        </p:spPr>
      </p:sp>
      <p:sp>
        <p:nvSpPr>
          <p:cNvPr id="59395" name="Symbol zastępczy notatek 2"/>
          <p:cNvSpPr>
            <a:spLocks noGrp="1"/>
          </p:cNvSpPr>
          <p:nvPr>
            <p:ph type="body" idx="1"/>
          </p:nvPr>
        </p:nvSpPr>
        <p:spPr>
          <a:noFill/>
          <a:ln/>
        </p:spPr>
        <p:txBody>
          <a:bodyPr/>
          <a:lstStyle/>
          <a:p>
            <a:endParaRPr lang="pl-PL" smtClean="0"/>
          </a:p>
        </p:txBody>
      </p:sp>
      <p:sp>
        <p:nvSpPr>
          <p:cNvPr id="59396" name="Symbol zastępczy numeru slajdu 3"/>
          <p:cNvSpPr>
            <a:spLocks noGrp="1"/>
          </p:cNvSpPr>
          <p:nvPr>
            <p:ph type="sldNum" sz="quarter" idx="5"/>
          </p:nvPr>
        </p:nvSpPr>
        <p:spPr>
          <a:noFill/>
        </p:spPr>
        <p:txBody>
          <a:bodyPr/>
          <a:lstStyle/>
          <a:p>
            <a:fld id="{F8AC1FB4-BBAF-4904-AA1E-006BD4CCB298}" type="slidenum">
              <a:rPr lang="pl-PL" smtClean="0"/>
              <a:pPr/>
              <a:t>22</a:t>
            </a:fld>
            <a:endParaRPr lang="pl-PL"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ymbol zastępczy obrazu slajdu 1"/>
          <p:cNvSpPr>
            <a:spLocks noGrp="1" noRot="1" noChangeAspect="1" noTextEdit="1"/>
          </p:cNvSpPr>
          <p:nvPr>
            <p:ph type="sldImg"/>
          </p:nvPr>
        </p:nvSpPr>
        <p:spPr>
          <a:ln/>
        </p:spPr>
      </p:sp>
      <p:sp>
        <p:nvSpPr>
          <p:cNvPr id="60419" name="Symbol zastępczy notatek 2"/>
          <p:cNvSpPr>
            <a:spLocks noGrp="1"/>
          </p:cNvSpPr>
          <p:nvPr>
            <p:ph type="body" idx="1"/>
          </p:nvPr>
        </p:nvSpPr>
        <p:spPr>
          <a:noFill/>
          <a:ln/>
        </p:spPr>
        <p:txBody>
          <a:bodyPr/>
          <a:lstStyle/>
          <a:p>
            <a:endParaRPr lang="pl-PL" smtClean="0"/>
          </a:p>
        </p:txBody>
      </p:sp>
      <p:sp>
        <p:nvSpPr>
          <p:cNvPr id="60420" name="Symbol zastępczy numeru slajdu 3"/>
          <p:cNvSpPr>
            <a:spLocks noGrp="1"/>
          </p:cNvSpPr>
          <p:nvPr>
            <p:ph type="sldNum" sz="quarter" idx="5"/>
          </p:nvPr>
        </p:nvSpPr>
        <p:spPr>
          <a:noFill/>
        </p:spPr>
        <p:txBody>
          <a:bodyPr/>
          <a:lstStyle/>
          <a:p>
            <a:fld id="{8BD204E6-58E0-4239-B524-552A8D69A7EB}" type="slidenum">
              <a:rPr lang="pl-PL" smtClean="0"/>
              <a:pPr/>
              <a:t>23</a:t>
            </a:fld>
            <a:endParaRPr lang="pl-PL"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ymbol zastępczy obrazu slajdu 1"/>
          <p:cNvSpPr>
            <a:spLocks noGrp="1" noRot="1" noChangeAspect="1" noTextEdit="1"/>
          </p:cNvSpPr>
          <p:nvPr>
            <p:ph type="sldImg"/>
          </p:nvPr>
        </p:nvSpPr>
        <p:spPr>
          <a:ln/>
        </p:spPr>
      </p:sp>
      <p:sp>
        <p:nvSpPr>
          <p:cNvPr id="61443" name="Symbol zastępczy notatek 2"/>
          <p:cNvSpPr>
            <a:spLocks noGrp="1"/>
          </p:cNvSpPr>
          <p:nvPr>
            <p:ph type="body" idx="1"/>
          </p:nvPr>
        </p:nvSpPr>
        <p:spPr>
          <a:noFill/>
          <a:ln/>
        </p:spPr>
        <p:txBody>
          <a:bodyPr/>
          <a:lstStyle/>
          <a:p>
            <a:endParaRPr lang="pl-PL" smtClean="0"/>
          </a:p>
        </p:txBody>
      </p:sp>
      <p:sp>
        <p:nvSpPr>
          <p:cNvPr id="61444" name="Symbol zastępczy numeru slajdu 3"/>
          <p:cNvSpPr>
            <a:spLocks noGrp="1"/>
          </p:cNvSpPr>
          <p:nvPr>
            <p:ph type="sldNum" sz="quarter" idx="5"/>
          </p:nvPr>
        </p:nvSpPr>
        <p:spPr>
          <a:noFill/>
        </p:spPr>
        <p:txBody>
          <a:bodyPr/>
          <a:lstStyle/>
          <a:p>
            <a:fld id="{32FDF516-8173-488A-A375-16628AC831E4}" type="slidenum">
              <a:rPr lang="pl-PL" smtClean="0"/>
              <a:pPr/>
              <a:t>24</a:t>
            </a:fld>
            <a:endParaRPr lang="pl-PL"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ymbol zastępczy obrazu slajdu 1"/>
          <p:cNvSpPr>
            <a:spLocks noGrp="1" noRot="1" noChangeAspect="1" noTextEdit="1"/>
          </p:cNvSpPr>
          <p:nvPr>
            <p:ph type="sldImg"/>
          </p:nvPr>
        </p:nvSpPr>
        <p:spPr>
          <a:ln/>
        </p:spPr>
      </p:sp>
      <p:sp>
        <p:nvSpPr>
          <p:cNvPr id="62467" name="Symbol zastępczy notatek 2"/>
          <p:cNvSpPr>
            <a:spLocks noGrp="1"/>
          </p:cNvSpPr>
          <p:nvPr>
            <p:ph type="body" idx="1"/>
          </p:nvPr>
        </p:nvSpPr>
        <p:spPr>
          <a:noFill/>
          <a:ln/>
        </p:spPr>
        <p:txBody>
          <a:bodyPr/>
          <a:lstStyle/>
          <a:p>
            <a:endParaRPr lang="pl-PL" smtClean="0"/>
          </a:p>
        </p:txBody>
      </p:sp>
      <p:sp>
        <p:nvSpPr>
          <p:cNvPr id="62468" name="Symbol zastępczy numeru slajdu 3"/>
          <p:cNvSpPr>
            <a:spLocks noGrp="1"/>
          </p:cNvSpPr>
          <p:nvPr>
            <p:ph type="sldNum" sz="quarter" idx="5"/>
          </p:nvPr>
        </p:nvSpPr>
        <p:spPr>
          <a:noFill/>
        </p:spPr>
        <p:txBody>
          <a:bodyPr/>
          <a:lstStyle/>
          <a:p>
            <a:fld id="{B760A330-A007-4253-B5BB-130C509B742E}" type="slidenum">
              <a:rPr lang="pl-PL" smtClean="0"/>
              <a:pPr/>
              <a:t>25</a:t>
            </a:fld>
            <a:endParaRPr lang="pl-PL"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ymbol zastępczy obrazu slajdu 1"/>
          <p:cNvSpPr>
            <a:spLocks noGrp="1" noRot="1" noChangeAspect="1" noTextEdit="1"/>
          </p:cNvSpPr>
          <p:nvPr>
            <p:ph type="sldImg"/>
          </p:nvPr>
        </p:nvSpPr>
        <p:spPr>
          <a:ln/>
        </p:spPr>
      </p:sp>
      <p:sp>
        <p:nvSpPr>
          <p:cNvPr id="63491" name="Symbol zastępczy notatek 2"/>
          <p:cNvSpPr>
            <a:spLocks noGrp="1"/>
          </p:cNvSpPr>
          <p:nvPr>
            <p:ph type="body" idx="1"/>
          </p:nvPr>
        </p:nvSpPr>
        <p:spPr>
          <a:noFill/>
          <a:ln/>
        </p:spPr>
        <p:txBody>
          <a:bodyPr/>
          <a:lstStyle/>
          <a:p>
            <a:endParaRPr lang="pl-PL" smtClean="0"/>
          </a:p>
        </p:txBody>
      </p:sp>
      <p:sp>
        <p:nvSpPr>
          <p:cNvPr id="63492" name="Symbol zastępczy numeru slajdu 3"/>
          <p:cNvSpPr>
            <a:spLocks noGrp="1"/>
          </p:cNvSpPr>
          <p:nvPr>
            <p:ph type="sldNum" sz="quarter" idx="5"/>
          </p:nvPr>
        </p:nvSpPr>
        <p:spPr>
          <a:noFill/>
        </p:spPr>
        <p:txBody>
          <a:bodyPr/>
          <a:lstStyle/>
          <a:p>
            <a:fld id="{4B4FDBA7-47BD-4223-BA26-7F7402471CC6}" type="slidenum">
              <a:rPr lang="pl-PL" smtClean="0"/>
              <a:pPr/>
              <a:t>26</a:t>
            </a:fld>
            <a:endParaRPr lang="pl-PL"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ymbol zastępczy obrazu slajdu 1"/>
          <p:cNvSpPr>
            <a:spLocks noGrp="1" noRot="1" noChangeAspect="1" noTextEdit="1"/>
          </p:cNvSpPr>
          <p:nvPr>
            <p:ph type="sldImg"/>
          </p:nvPr>
        </p:nvSpPr>
        <p:spPr>
          <a:ln/>
        </p:spPr>
      </p:sp>
      <p:sp>
        <p:nvSpPr>
          <p:cNvPr id="64515" name="Symbol zastępczy notatek 2"/>
          <p:cNvSpPr>
            <a:spLocks noGrp="1"/>
          </p:cNvSpPr>
          <p:nvPr>
            <p:ph type="body" idx="1"/>
          </p:nvPr>
        </p:nvSpPr>
        <p:spPr>
          <a:noFill/>
          <a:ln/>
        </p:spPr>
        <p:txBody>
          <a:bodyPr/>
          <a:lstStyle/>
          <a:p>
            <a:endParaRPr lang="pl-PL" smtClean="0"/>
          </a:p>
        </p:txBody>
      </p:sp>
      <p:sp>
        <p:nvSpPr>
          <p:cNvPr id="64516" name="Symbol zastępczy numeru slajdu 3"/>
          <p:cNvSpPr>
            <a:spLocks noGrp="1"/>
          </p:cNvSpPr>
          <p:nvPr>
            <p:ph type="sldNum" sz="quarter" idx="5"/>
          </p:nvPr>
        </p:nvSpPr>
        <p:spPr>
          <a:noFill/>
        </p:spPr>
        <p:txBody>
          <a:bodyPr/>
          <a:lstStyle/>
          <a:p>
            <a:fld id="{0142CD07-8AC7-4366-986F-6C3D4DD518DE}" type="slidenum">
              <a:rPr lang="pl-PL" smtClean="0"/>
              <a:pPr/>
              <a:t>27</a:t>
            </a:fld>
            <a:endParaRPr lang="pl-PL"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ymbol zastępczy obrazu slajdu 1"/>
          <p:cNvSpPr>
            <a:spLocks noGrp="1" noRot="1" noChangeAspect="1" noTextEdit="1"/>
          </p:cNvSpPr>
          <p:nvPr>
            <p:ph type="sldImg"/>
          </p:nvPr>
        </p:nvSpPr>
        <p:spPr>
          <a:ln/>
        </p:spPr>
      </p:sp>
      <p:sp>
        <p:nvSpPr>
          <p:cNvPr id="65539" name="Symbol zastępczy notatek 2"/>
          <p:cNvSpPr>
            <a:spLocks noGrp="1"/>
          </p:cNvSpPr>
          <p:nvPr>
            <p:ph type="body" idx="1"/>
          </p:nvPr>
        </p:nvSpPr>
        <p:spPr>
          <a:noFill/>
          <a:ln/>
        </p:spPr>
        <p:txBody>
          <a:bodyPr/>
          <a:lstStyle/>
          <a:p>
            <a:endParaRPr lang="pl-PL" smtClean="0"/>
          </a:p>
        </p:txBody>
      </p:sp>
      <p:sp>
        <p:nvSpPr>
          <p:cNvPr id="65540" name="Symbol zastępczy numeru slajdu 3"/>
          <p:cNvSpPr>
            <a:spLocks noGrp="1"/>
          </p:cNvSpPr>
          <p:nvPr>
            <p:ph type="sldNum" sz="quarter" idx="5"/>
          </p:nvPr>
        </p:nvSpPr>
        <p:spPr>
          <a:noFill/>
        </p:spPr>
        <p:txBody>
          <a:bodyPr/>
          <a:lstStyle/>
          <a:p>
            <a:fld id="{1C745CF4-673D-45EC-98EF-E616CB3A855F}" type="slidenum">
              <a:rPr lang="pl-PL" smtClean="0"/>
              <a:pPr/>
              <a:t>28</a:t>
            </a:fld>
            <a:endParaRPr lang="pl-PL"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ymbol zastępczy obrazu slajdu 1"/>
          <p:cNvSpPr>
            <a:spLocks noGrp="1" noRot="1" noChangeAspect="1" noTextEdit="1"/>
          </p:cNvSpPr>
          <p:nvPr>
            <p:ph type="sldImg"/>
          </p:nvPr>
        </p:nvSpPr>
        <p:spPr>
          <a:ln/>
        </p:spPr>
      </p:sp>
      <p:sp>
        <p:nvSpPr>
          <p:cNvPr id="67587" name="Symbol zastępczy notatek 2"/>
          <p:cNvSpPr>
            <a:spLocks noGrp="1"/>
          </p:cNvSpPr>
          <p:nvPr>
            <p:ph type="body" idx="1"/>
          </p:nvPr>
        </p:nvSpPr>
        <p:spPr>
          <a:noFill/>
          <a:ln/>
        </p:spPr>
        <p:txBody>
          <a:bodyPr/>
          <a:lstStyle/>
          <a:p>
            <a:pPr eaLnBrk="1" hangingPunct="1"/>
            <a:endParaRPr lang="pl-PL" altLang="pl-PL" smtClean="0"/>
          </a:p>
        </p:txBody>
      </p:sp>
      <p:sp>
        <p:nvSpPr>
          <p:cNvPr id="67588" name="Symbol zastępczy numeru slajdu 3"/>
          <p:cNvSpPr>
            <a:spLocks noGrp="1"/>
          </p:cNvSpPr>
          <p:nvPr>
            <p:ph type="sldNum" sz="quarter" idx="5"/>
          </p:nvPr>
        </p:nvSpPr>
        <p:spPr>
          <a:noFill/>
        </p:spPr>
        <p:txBody>
          <a:bodyPr/>
          <a:lstStyle/>
          <a:p>
            <a:fld id="{CD2C5264-1A2F-4228-BAB5-F7B4A2D870E2}" type="slidenum">
              <a:rPr lang="pl-PL" altLang="pl-PL" smtClean="0"/>
              <a:pPr/>
              <a:t>29</a:t>
            </a:fld>
            <a:endParaRPr lang="pl-PL" altLang="pl-PL"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ymbol zastępczy obrazu slajdu 1"/>
          <p:cNvSpPr>
            <a:spLocks noGrp="1" noRot="1" noChangeAspect="1" noTextEdit="1"/>
          </p:cNvSpPr>
          <p:nvPr>
            <p:ph type="sldImg"/>
          </p:nvPr>
        </p:nvSpPr>
        <p:spPr>
          <a:ln/>
        </p:spPr>
      </p:sp>
      <p:sp>
        <p:nvSpPr>
          <p:cNvPr id="69635" name="Symbol zastępczy notatek 2"/>
          <p:cNvSpPr>
            <a:spLocks noGrp="1"/>
          </p:cNvSpPr>
          <p:nvPr>
            <p:ph type="body" idx="1"/>
          </p:nvPr>
        </p:nvSpPr>
        <p:spPr>
          <a:noFill/>
          <a:ln/>
        </p:spPr>
        <p:txBody>
          <a:bodyPr/>
          <a:lstStyle/>
          <a:p>
            <a:endParaRPr lang="pl-PL" smtClean="0"/>
          </a:p>
        </p:txBody>
      </p:sp>
      <p:sp>
        <p:nvSpPr>
          <p:cNvPr id="69636" name="Symbol zastępczy numeru slajdu 3"/>
          <p:cNvSpPr>
            <a:spLocks noGrp="1"/>
          </p:cNvSpPr>
          <p:nvPr>
            <p:ph type="sldNum" sz="quarter" idx="5"/>
          </p:nvPr>
        </p:nvSpPr>
        <p:spPr>
          <a:noFill/>
        </p:spPr>
        <p:txBody>
          <a:bodyPr/>
          <a:lstStyle/>
          <a:p>
            <a:fld id="{87E0FBAB-5557-451A-B45E-AA521F15CC4D}" type="slidenum">
              <a:rPr lang="pl-PL" smtClean="0"/>
              <a:pPr/>
              <a:t>30</a:t>
            </a:fld>
            <a:endParaRPr lang="pl-PL"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ymbol zastępczy obrazu slajdu 1"/>
          <p:cNvSpPr>
            <a:spLocks noGrp="1" noRot="1" noChangeAspect="1" noTextEdit="1"/>
          </p:cNvSpPr>
          <p:nvPr>
            <p:ph type="sldImg"/>
          </p:nvPr>
        </p:nvSpPr>
        <p:spPr>
          <a:ln/>
        </p:spPr>
      </p:sp>
      <p:sp>
        <p:nvSpPr>
          <p:cNvPr id="70659" name="Symbol zastępczy notatek 2"/>
          <p:cNvSpPr>
            <a:spLocks noGrp="1"/>
          </p:cNvSpPr>
          <p:nvPr>
            <p:ph type="body" idx="1"/>
          </p:nvPr>
        </p:nvSpPr>
        <p:spPr>
          <a:noFill/>
          <a:ln/>
        </p:spPr>
        <p:txBody>
          <a:bodyPr/>
          <a:lstStyle/>
          <a:p>
            <a:endParaRPr lang="pl-PL" smtClean="0"/>
          </a:p>
        </p:txBody>
      </p:sp>
      <p:sp>
        <p:nvSpPr>
          <p:cNvPr id="70660" name="Symbol zastępczy numeru slajdu 3"/>
          <p:cNvSpPr>
            <a:spLocks noGrp="1"/>
          </p:cNvSpPr>
          <p:nvPr>
            <p:ph type="sldNum" sz="quarter" idx="5"/>
          </p:nvPr>
        </p:nvSpPr>
        <p:spPr>
          <a:noFill/>
        </p:spPr>
        <p:txBody>
          <a:bodyPr/>
          <a:lstStyle/>
          <a:p>
            <a:fld id="{FC1C9F04-AC13-400D-B623-5795296417CB}" type="slidenum">
              <a:rPr lang="pl-PL" smtClean="0"/>
              <a:pPr/>
              <a:t>31</a:t>
            </a:fld>
            <a:endParaRPr lang="pl-P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4" name="Freeform 2"/>
          <p:cNvSpPr>
            <a:spLocks/>
          </p:cNvSpPr>
          <p:nvPr/>
        </p:nvSpPr>
        <p:spPr bwMode="blackWhite">
          <a:xfrm>
            <a:off x="20638" y="12700"/>
            <a:ext cx="8896350" cy="6780213"/>
          </a:xfrm>
          <a:custGeom>
            <a:avLst/>
            <a:gdLst>
              <a:gd name="T0" fmla="*/ 6300000 w 3985"/>
              <a:gd name="T1" fmla="*/ 0 h 3619"/>
              <a:gd name="T2" fmla="*/ 0 w 3985"/>
              <a:gd name="T3" fmla="*/ 1826667 h 3619"/>
              <a:gd name="T4" fmla="*/ 4842204 w 3985"/>
              <a:gd name="T5" fmla="*/ 6780213 h 3619"/>
              <a:gd name="T6" fmla="*/ 8896350 w 3985"/>
              <a:gd name="T7" fmla="*/ 2107693 h 3619"/>
              <a:gd name="T8" fmla="*/ 6300000 w 3985"/>
              <a:gd name="T9" fmla="*/ 0 h 3619"/>
              <a:gd name="T10" fmla="*/ 6300000 w 3985"/>
              <a:gd name="T11" fmla="*/ 0 h 36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85" h="3619">
                <a:moveTo>
                  <a:pt x="2822" y="0"/>
                </a:moveTo>
                <a:lnTo>
                  <a:pt x="0" y="975"/>
                </a:lnTo>
                <a:lnTo>
                  <a:pt x="2169" y="3619"/>
                </a:lnTo>
                <a:lnTo>
                  <a:pt x="3985" y="1125"/>
                </a:lnTo>
                <a:lnTo>
                  <a:pt x="2822" y="0"/>
                </a:lnTo>
                <a:close/>
              </a:path>
            </a:pathLst>
          </a:custGeom>
          <a:solidFill>
            <a:schemeClr val="accent1"/>
          </a:solidFill>
          <a:ln w="9525">
            <a:noFill/>
            <a:round/>
            <a:headEnd/>
            <a:tailEnd/>
          </a:ln>
        </p:spPr>
        <p:txBody>
          <a:bodyPr/>
          <a:lstStyle/>
          <a:p>
            <a:pPr>
              <a:defRPr/>
            </a:pPr>
            <a:endParaRPr lang="pl-PL"/>
          </a:p>
        </p:txBody>
      </p:sp>
      <p:grpSp>
        <p:nvGrpSpPr>
          <p:cNvPr id="5" name="Group 8"/>
          <p:cNvGrpSpPr>
            <a:grpSpLocks/>
          </p:cNvGrpSpPr>
          <p:nvPr/>
        </p:nvGrpSpPr>
        <p:grpSpPr bwMode="auto">
          <a:xfrm>
            <a:off x="195263" y="234950"/>
            <a:ext cx="3787775" cy="1778000"/>
            <a:chOff x="123" y="148"/>
            <a:chExt cx="2386" cy="1120"/>
          </a:xfrm>
        </p:grpSpPr>
        <p:sp>
          <p:nvSpPr>
            <p:cNvPr id="6" name="Freeform 9"/>
            <p:cNvSpPr>
              <a:spLocks/>
            </p:cNvSpPr>
            <p:nvPr userDrawn="1"/>
          </p:nvSpPr>
          <p:spPr bwMode="auto">
            <a:xfrm>
              <a:off x="177" y="177"/>
              <a:ext cx="2250" cy="1017"/>
            </a:xfrm>
            <a:custGeom>
              <a:avLst/>
              <a:gdLst>
                <a:gd name="T0" fmla="*/ 2250 w 794"/>
                <a:gd name="T1" fmla="*/ 970 h 414"/>
                <a:gd name="T2" fmla="*/ 2012 w 794"/>
                <a:gd name="T3" fmla="*/ 781 h 414"/>
                <a:gd name="T4" fmla="*/ 1576 w 794"/>
                <a:gd name="T5" fmla="*/ 516 h 414"/>
                <a:gd name="T6" fmla="*/ 201 w 794"/>
                <a:gd name="T7" fmla="*/ 0 h 414"/>
                <a:gd name="T8" fmla="*/ 65 w 794"/>
                <a:gd name="T9" fmla="*/ 49 h 414"/>
                <a:gd name="T10" fmla="*/ 0 w 794"/>
                <a:gd name="T11" fmla="*/ 204 h 414"/>
                <a:gd name="T12" fmla="*/ 79 w 794"/>
                <a:gd name="T13" fmla="*/ 381 h 414"/>
                <a:gd name="T14" fmla="*/ 1615 w 794"/>
                <a:gd name="T15" fmla="*/ 1005 h 414"/>
                <a:gd name="T16" fmla="*/ 1952 w 794"/>
                <a:gd name="T17" fmla="*/ 965 h 414"/>
                <a:gd name="T18" fmla="*/ 2224 w 794"/>
                <a:gd name="T19" fmla="*/ 1017 h 414"/>
                <a:gd name="T20" fmla="*/ 2250 w 794"/>
                <a:gd name="T21" fmla="*/ 970 h 414"/>
                <a:gd name="T22" fmla="*/ 2250 w 794"/>
                <a:gd name="T23" fmla="*/ 970 h 4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close/>
                </a:path>
              </a:pathLst>
            </a:custGeom>
            <a:solidFill>
              <a:srgbClr val="F8F8F8"/>
            </a:solidFill>
            <a:ln w="9525">
              <a:noFill/>
              <a:round/>
              <a:headEnd/>
              <a:tailEnd/>
            </a:ln>
          </p:spPr>
          <p:txBody>
            <a:bodyPr/>
            <a:lstStyle/>
            <a:p>
              <a:pPr>
                <a:defRPr/>
              </a:pPr>
              <a:endParaRPr lang="pl-PL"/>
            </a:p>
          </p:txBody>
        </p:sp>
        <p:sp>
          <p:nvSpPr>
            <p:cNvPr id="7" name="Freeform 10"/>
            <p:cNvSpPr>
              <a:spLocks/>
            </p:cNvSpPr>
            <p:nvPr userDrawn="1"/>
          </p:nvSpPr>
          <p:spPr bwMode="auto">
            <a:xfrm>
              <a:off x="166" y="261"/>
              <a:ext cx="2244" cy="1007"/>
            </a:xfrm>
            <a:custGeom>
              <a:avLst/>
              <a:gdLst>
                <a:gd name="T0" fmla="*/ 194 w 1586"/>
                <a:gd name="T1" fmla="*/ 0 h 821"/>
                <a:gd name="T2" fmla="*/ 1883 w 1586"/>
                <a:gd name="T3" fmla="*/ 637 h 821"/>
                <a:gd name="T4" fmla="*/ 2020 w 1586"/>
                <a:gd name="T5" fmla="*/ 783 h 821"/>
                <a:gd name="T6" fmla="*/ 2244 w 1586"/>
                <a:gd name="T7" fmla="*/ 971 h 821"/>
                <a:gd name="T8" fmla="*/ 2214 w 1586"/>
                <a:gd name="T9" fmla="*/ 1007 h 821"/>
                <a:gd name="T10" fmla="*/ 1910 w 1586"/>
                <a:gd name="T11" fmla="*/ 965 h 821"/>
                <a:gd name="T12" fmla="*/ 1620 w 1586"/>
                <a:gd name="T13" fmla="*/ 995 h 821"/>
                <a:gd name="T14" fmla="*/ 59 w 1586"/>
                <a:gd name="T15" fmla="*/ 366 h 821"/>
                <a:gd name="T16" fmla="*/ 0 w 1586"/>
                <a:gd name="T17" fmla="*/ 184 h 821"/>
                <a:gd name="T18" fmla="*/ 65 w 1586"/>
                <a:gd name="T19" fmla="*/ 39 h 821"/>
                <a:gd name="T20" fmla="*/ 194 w 1586"/>
                <a:gd name="T21" fmla="*/ 0 h 821"/>
                <a:gd name="T22" fmla="*/ 194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tx2"/>
            </a:solidFill>
            <a:ln w="9525">
              <a:noFill/>
              <a:round/>
              <a:headEnd/>
              <a:tailEnd/>
            </a:ln>
          </p:spPr>
          <p:txBody>
            <a:bodyPr/>
            <a:lstStyle/>
            <a:p>
              <a:pPr>
                <a:defRPr/>
              </a:pPr>
              <a:endParaRPr lang="pl-PL"/>
            </a:p>
          </p:txBody>
        </p:sp>
        <p:sp>
          <p:nvSpPr>
            <p:cNvPr id="8" name="Freeform 11"/>
            <p:cNvSpPr>
              <a:spLocks/>
            </p:cNvSpPr>
            <p:nvPr userDrawn="1"/>
          </p:nvSpPr>
          <p:spPr bwMode="auto">
            <a:xfrm>
              <a:off x="474" y="344"/>
              <a:ext cx="1488" cy="919"/>
            </a:xfrm>
            <a:custGeom>
              <a:avLst/>
              <a:gdLst>
                <a:gd name="T0" fmla="*/ 0 w 1049"/>
                <a:gd name="T1" fmla="*/ 400 h 747"/>
                <a:gd name="T2" fmla="*/ 1308 w 1049"/>
                <a:gd name="T3" fmla="*/ 919 h 747"/>
                <a:gd name="T4" fmla="*/ 1332 w 1049"/>
                <a:gd name="T5" fmla="*/ 657 h 747"/>
                <a:gd name="T6" fmla="*/ 1488 w 1049"/>
                <a:gd name="T7" fmla="*/ 519 h 747"/>
                <a:gd name="T8" fmla="*/ 111 w 1049"/>
                <a:gd name="T9" fmla="*/ 0 h 747"/>
                <a:gd name="T10" fmla="*/ 0 w 1049"/>
                <a:gd name="T11" fmla="*/ 156 h 747"/>
                <a:gd name="T12" fmla="*/ 0 w 1049"/>
                <a:gd name="T13" fmla="*/ 400 h 747"/>
                <a:gd name="T14" fmla="*/ 0 w 1049"/>
                <a:gd name="T15" fmla="*/ 400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w="9525">
              <a:noFill/>
              <a:round/>
              <a:headEnd/>
              <a:tailEnd/>
            </a:ln>
          </p:spPr>
          <p:txBody>
            <a:bodyPr/>
            <a:lstStyle/>
            <a:p>
              <a:pPr>
                <a:defRPr/>
              </a:pPr>
              <a:endParaRPr lang="pl-PL"/>
            </a:p>
          </p:txBody>
        </p:sp>
        <p:grpSp>
          <p:nvGrpSpPr>
            <p:cNvPr id="9" name="Group 12"/>
            <p:cNvGrpSpPr>
              <a:grpSpLocks/>
            </p:cNvGrpSpPr>
            <p:nvPr userDrawn="1"/>
          </p:nvGrpSpPr>
          <p:grpSpPr bwMode="auto">
            <a:xfrm>
              <a:off x="123" y="148"/>
              <a:ext cx="2386" cy="1081"/>
              <a:chOff x="123" y="148"/>
              <a:chExt cx="2386" cy="1081"/>
            </a:xfrm>
          </p:grpSpPr>
          <p:sp>
            <p:nvSpPr>
              <p:cNvPr id="10" name="Freeform 13"/>
              <p:cNvSpPr>
                <a:spLocks/>
              </p:cNvSpPr>
              <p:nvPr userDrawn="1"/>
            </p:nvSpPr>
            <p:spPr bwMode="auto">
              <a:xfrm>
                <a:off x="2005" y="934"/>
                <a:ext cx="212" cy="214"/>
              </a:xfrm>
              <a:custGeom>
                <a:avLst/>
                <a:gdLst>
                  <a:gd name="T0" fmla="*/ 155 w 150"/>
                  <a:gd name="T1" fmla="*/ 0 h 173"/>
                  <a:gd name="T2" fmla="*/ 57 w 150"/>
                  <a:gd name="T3" fmla="*/ 82 h 173"/>
                  <a:gd name="T4" fmla="*/ 0 w 150"/>
                  <a:gd name="T5" fmla="*/ 214 h 173"/>
                  <a:gd name="T6" fmla="*/ 113 w 150"/>
                  <a:gd name="T7" fmla="*/ 198 h 173"/>
                  <a:gd name="T8" fmla="*/ 146 w 150"/>
                  <a:gd name="T9" fmla="*/ 104 h 173"/>
                  <a:gd name="T10" fmla="*/ 212 w 150"/>
                  <a:gd name="T11" fmla="*/ 33 h 173"/>
                  <a:gd name="T12" fmla="*/ 155 w 150"/>
                  <a:gd name="T13" fmla="*/ 0 h 173"/>
                  <a:gd name="T14" fmla="*/ 155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w="9525">
                <a:noFill/>
                <a:round/>
                <a:headEnd/>
                <a:tailEnd/>
              </a:ln>
            </p:spPr>
            <p:txBody>
              <a:bodyPr/>
              <a:lstStyle/>
              <a:p>
                <a:pPr>
                  <a:defRPr/>
                </a:pPr>
                <a:endParaRPr lang="pl-PL"/>
              </a:p>
            </p:txBody>
          </p:sp>
          <p:sp>
            <p:nvSpPr>
              <p:cNvPr id="11" name="Freeform 14"/>
              <p:cNvSpPr>
                <a:spLocks/>
              </p:cNvSpPr>
              <p:nvPr userDrawn="1"/>
            </p:nvSpPr>
            <p:spPr bwMode="auto">
              <a:xfrm>
                <a:off x="123" y="148"/>
                <a:ext cx="2386" cy="1081"/>
              </a:xfrm>
              <a:custGeom>
                <a:avLst/>
                <a:gdLst>
                  <a:gd name="T0" fmla="*/ 221 w 1684"/>
                  <a:gd name="T1" fmla="*/ 0 h 880"/>
                  <a:gd name="T2" fmla="*/ 89 w 1684"/>
                  <a:gd name="T3" fmla="*/ 64 h 880"/>
                  <a:gd name="T4" fmla="*/ 0 w 1684"/>
                  <a:gd name="T5" fmla="*/ 256 h 880"/>
                  <a:gd name="T6" fmla="*/ 95 w 1684"/>
                  <a:gd name="T7" fmla="*/ 440 h 880"/>
                  <a:gd name="T8" fmla="*/ 1675 w 1684"/>
                  <a:gd name="T9" fmla="*/ 1065 h 880"/>
                  <a:gd name="T10" fmla="*/ 2015 w 1684"/>
                  <a:gd name="T11" fmla="*/ 1026 h 880"/>
                  <a:gd name="T12" fmla="*/ 2290 w 1684"/>
                  <a:gd name="T13" fmla="*/ 1081 h 880"/>
                  <a:gd name="T14" fmla="*/ 2386 w 1684"/>
                  <a:gd name="T15" fmla="*/ 993 h 880"/>
                  <a:gd name="T16" fmla="*/ 2128 w 1684"/>
                  <a:gd name="T17" fmla="*/ 816 h 880"/>
                  <a:gd name="T18" fmla="*/ 2023 w 1684"/>
                  <a:gd name="T19" fmla="*/ 629 h 880"/>
                  <a:gd name="T20" fmla="*/ 1940 w 1684"/>
                  <a:gd name="T21" fmla="*/ 647 h 880"/>
                  <a:gd name="T22" fmla="*/ 2039 w 1684"/>
                  <a:gd name="T23" fmla="*/ 816 h 880"/>
                  <a:gd name="T24" fmla="*/ 2236 w 1684"/>
                  <a:gd name="T25" fmla="*/ 995 h 880"/>
                  <a:gd name="T26" fmla="*/ 2002 w 1684"/>
                  <a:gd name="T27" fmla="*/ 967 h 880"/>
                  <a:gd name="T28" fmla="*/ 1727 w 1684"/>
                  <a:gd name="T29" fmla="*/ 1000 h 880"/>
                  <a:gd name="T30" fmla="*/ 1778 w 1684"/>
                  <a:gd name="T31" fmla="*/ 798 h 880"/>
                  <a:gd name="T32" fmla="*/ 1896 w 1684"/>
                  <a:gd name="T33" fmla="*/ 661 h 880"/>
                  <a:gd name="T34" fmla="*/ 1758 w 1684"/>
                  <a:gd name="T35" fmla="*/ 678 h 880"/>
                  <a:gd name="T36" fmla="*/ 1651 w 1684"/>
                  <a:gd name="T37" fmla="*/ 808 h 880"/>
                  <a:gd name="T38" fmla="*/ 1614 w 1684"/>
                  <a:gd name="T39" fmla="*/ 972 h 880"/>
                  <a:gd name="T40" fmla="*/ 152 w 1684"/>
                  <a:gd name="T41" fmla="*/ 381 h 880"/>
                  <a:gd name="T42" fmla="*/ 113 w 1684"/>
                  <a:gd name="T43" fmla="*/ 264 h 880"/>
                  <a:gd name="T44" fmla="*/ 146 w 1684"/>
                  <a:gd name="T45" fmla="*/ 117 h 880"/>
                  <a:gd name="T46" fmla="*/ 307 w 1684"/>
                  <a:gd name="T47" fmla="*/ 0 h 880"/>
                  <a:gd name="T48" fmla="*/ 221 w 1684"/>
                  <a:gd name="T49" fmla="*/ 0 h 880"/>
                  <a:gd name="T50" fmla="*/ 221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w="9525">
                <a:noFill/>
                <a:round/>
                <a:headEnd/>
                <a:tailEnd/>
              </a:ln>
            </p:spPr>
            <p:txBody>
              <a:bodyPr/>
              <a:lstStyle/>
              <a:p>
                <a:pPr>
                  <a:defRPr/>
                </a:pPr>
                <a:endParaRPr lang="pl-PL"/>
              </a:p>
            </p:txBody>
          </p:sp>
          <p:sp>
            <p:nvSpPr>
              <p:cNvPr id="12" name="Freeform 15"/>
              <p:cNvSpPr>
                <a:spLocks/>
              </p:cNvSpPr>
              <p:nvPr userDrawn="1"/>
            </p:nvSpPr>
            <p:spPr bwMode="auto">
              <a:xfrm>
                <a:off x="324" y="158"/>
                <a:ext cx="1686" cy="614"/>
              </a:xfrm>
              <a:custGeom>
                <a:avLst/>
                <a:gdLst>
                  <a:gd name="T0" fmla="*/ 142 w 1190"/>
                  <a:gd name="T1" fmla="*/ 0 h 500"/>
                  <a:gd name="T2" fmla="*/ 1686 w 1190"/>
                  <a:gd name="T3" fmla="*/ 602 h 500"/>
                  <a:gd name="T4" fmla="*/ 1524 w 1190"/>
                  <a:gd name="T5" fmla="*/ 614 h 500"/>
                  <a:gd name="T6" fmla="*/ 0 w 1190"/>
                  <a:gd name="T7" fmla="*/ 33 h 500"/>
                  <a:gd name="T8" fmla="*/ 142 w 1190"/>
                  <a:gd name="T9" fmla="*/ 0 h 500"/>
                  <a:gd name="T10" fmla="*/ 142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w="9525">
                <a:noFill/>
                <a:round/>
                <a:headEnd/>
                <a:tailEnd/>
              </a:ln>
            </p:spPr>
            <p:txBody>
              <a:bodyPr/>
              <a:lstStyle/>
              <a:p>
                <a:pPr>
                  <a:defRPr/>
                </a:pPr>
                <a:endParaRPr lang="pl-PL"/>
              </a:p>
            </p:txBody>
          </p:sp>
          <p:sp>
            <p:nvSpPr>
              <p:cNvPr id="13" name="Freeform 16"/>
              <p:cNvSpPr>
                <a:spLocks/>
              </p:cNvSpPr>
              <p:nvPr userDrawn="1"/>
            </p:nvSpPr>
            <p:spPr bwMode="auto">
              <a:xfrm>
                <a:off x="409" y="251"/>
                <a:ext cx="227" cy="410"/>
              </a:xfrm>
              <a:custGeom>
                <a:avLst/>
                <a:gdLst>
                  <a:gd name="T0" fmla="*/ 165 w 160"/>
                  <a:gd name="T1" fmla="*/ 0 h 335"/>
                  <a:gd name="T2" fmla="*/ 27 w 160"/>
                  <a:gd name="T3" fmla="*/ 130 h 335"/>
                  <a:gd name="T4" fmla="*/ 0 w 160"/>
                  <a:gd name="T5" fmla="*/ 281 h 335"/>
                  <a:gd name="T6" fmla="*/ 47 w 160"/>
                  <a:gd name="T7" fmla="*/ 384 h 335"/>
                  <a:gd name="T8" fmla="*/ 133 w 160"/>
                  <a:gd name="T9" fmla="*/ 410 h 335"/>
                  <a:gd name="T10" fmla="*/ 108 w 160"/>
                  <a:gd name="T11" fmla="*/ 188 h 335"/>
                  <a:gd name="T12" fmla="*/ 227 w 160"/>
                  <a:gd name="T13" fmla="*/ 21 h 335"/>
                  <a:gd name="T14" fmla="*/ 165 w 160"/>
                  <a:gd name="T15" fmla="*/ 0 h 335"/>
                  <a:gd name="T16" fmla="*/ 165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w="9525">
                <a:noFill/>
                <a:round/>
                <a:headEnd/>
                <a:tailEnd/>
              </a:ln>
            </p:spPr>
            <p:txBody>
              <a:bodyPr/>
              <a:lstStyle/>
              <a:p>
                <a:pPr>
                  <a:defRPr/>
                </a:pPr>
                <a:endParaRPr lang="pl-PL"/>
              </a:p>
            </p:txBody>
          </p:sp>
          <p:sp>
            <p:nvSpPr>
              <p:cNvPr id="14" name="Freeform 17"/>
              <p:cNvSpPr>
                <a:spLocks/>
              </p:cNvSpPr>
              <p:nvPr userDrawn="1"/>
            </p:nvSpPr>
            <p:spPr bwMode="auto">
              <a:xfrm>
                <a:off x="846" y="536"/>
                <a:ext cx="691" cy="364"/>
              </a:xfrm>
              <a:custGeom>
                <a:avLst/>
                <a:gdLst>
                  <a:gd name="T0" fmla="*/ 20 w 489"/>
                  <a:gd name="T1" fmla="*/ 42 h 296"/>
                  <a:gd name="T2" fmla="*/ 226 w 489"/>
                  <a:gd name="T3" fmla="*/ 81 h 296"/>
                  <a:gd name="T4" fmla="*/ 458 w 489"/>
                  <a:gd name="T5" fmla="*/ 168 h 296"/>
                  <a:gd name="T6" fmla="*/ 622 w 489"/>
                  <a:gd name="T7" fmla="*/ 299 h 296"/>
                  <a:gd name="T8" fmla="*/ 461 w 489"/>
                  <a:gd name="T9" fmla="*/ 283 h 296"/>
                  <a:gd name="T10" fmla="*/ 196 w 489"/>
                  <a:gd name="T11" fmla="*/ 180 h 296"/>
                  <a:gd name="T12" fmla="*/ 71 w 489"/>
                  <a:gd name="T13" fmla="*/ 98 h 296"/>
                  <a:gd name="T14" fmla="*/ 151 w 489"/>
                  <a:gd name="T15" fmla="*/ 200 h 296"/>
                  <a:gd name="T16" fmla="*/ 384 w 489"/>
                  <a:gd name="T17" fmla="*/ 332 h 296"/>
                  <a:gd name="T18" fmla="*/ 658 w 489"/>
                  <a:gd name="T19" fmla="*/ 364 h 296"/>
                  <a:gd name="T20" fmla="*/ 691 w 489"/>
                  <a:gd name="T21" fmla="*/ 275 h 296"/>
                  <a:gd name="T22" fmla="*/ 557 w 489"/>
                  <a:gd name="T23" fmla="*/ 148 h 296"/>
                  <a:gd name="T24" fmla="*/ 240 w 489"/>
                  <a:gd name="T25" fmla="*/ 21 h 296"/>
                  <a:gd name="T26" fmla="*/ 0 w 489"/>
                  <a:gd name="T27" fmla="*/ 0 h 296"/>
                  <a:gd name="T28" fmla="*/ 20 w 489"/>
                  <a:gd name="T29" fmla="*/ 42 h 296"/>
                  <a:gd name="T30" fmla="*/ 20 w 489"/>
                  <a:gd name="T31" fmla="*/ 42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w="9525">
                <a:noFill/>
                <a:round/>
                <a:headEnd/>
                <a:tailEnd/>
              </a:ln>
            </p:spPr>
            <p:txBody>
              <a:bodyPr/>
              <a:lstStyle/>
              <a:p>
                <a:pPr>
                  <a:defRPr/>
                </a:pPr>
                <a:endParaRPr lang="pl-PL"/>
              </a:p>
            </p:txBody>
          </p:sp>
        </p:grpSp>
      </p:grpSp>
      <p:grpSp>
        <p:nvGrpSpPr>
          <p:cNvPr id="15" name="Group 18"/>
          <p:cNvGrpSpPr>
            <a:grpSpLocks/>
          </p:cNvGrpSpPr>
          <p:nvPr/>
        </p:nvGrpSpPr>
        <p:grpSpPr bwMode="auto">
          <a:xfrm>
            <a:off x="7915275" y="4368800"/>
            <a:ext cx="742950" cy="1058863"/>
            <a:chOff x="4986" y="2752"/>
            <a:chExt cx="468" cy="667"/>
          </a:xfrm>
        </p:grpSpPr>
        <p:sp>
          <p:nvSpPr>
            <p:cNvPr id="16" name="Freeform 19"/>
            <p:cNvSpPr>
              <a:spLocks/>
            </p:cNvSpPr>
            <p:nvPr userDrawn="1"/>
          </p:nvSpPr>
          <p:spPr bwMode="auto">
            <a:xfrm rot="7320404">
              <a:off x="4909" y="2936"/>
              <a:ext cx="629" cy="293"/>
            </a:xfrm>
            <a:custGeom>
              <a:avLst/>
              <a:gdLst>
                <a:gd name="T0" fmla="*/ 629 w 794"/>
                <a:gd name="T1" fmla="*/ 280 h 414"/>
                <a:gd name="T2" fmla="*/ 562 w 794"/>
                <a:gd name="T3" fmla="*/ 225 h 414"/>
                <a:gd name="T4" fmla="*/ 440 w 794"/>
                <a:gd name="T5" fmla="*/ 149 h 414"/>
                <a:gd name="T6" fmla="*/ 56 w 794"/>
                <a:gd name="T7" fmla="*/ 0 h 414"/>
                <a:gd name="T8" fmla="*/ 18 w 794"/>
                <a:gd name="T9" fmla="*/ 14 h 414"/>
                <a:gd name="T10" fmla="*/ 0 w 794"/>
                <a:gd name="T11" fmla="*/ 59 h 414"/>
                <a:gd name="T12" fmla="*/ 22 w 794"/>
                <a:gd name="T13" fmla="*/ 110 h 414"/>
                <a:gd name="T14" fmla="*/ 452 w 794"/>
                <a:gd name="T15" fmla="*/ 289 h 414"/>
                <a:gd name="T16" fmla="*/ 546 w 794"/>
                <a:gd name="T17" fmla="*/ 278 h 414"/>
                <a:gd name="T18" fmla="*/ 622 w 794"/>
                <a:gd name="T19" fmla="*/ 293 h 414"/>
                <a:gd name="T20" fmla="*/ 629 w 794"/>
                <a:gd name="T21" fmla="*/ 280 h 414"/>
                <a:gd name="T22" fmla="*/ 629 w 794"/>
                <a:gd name="T23" fmla="*/ 280 h 4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close/>
                </a:path>
              </a:pathLst>
            </a:custGeom>
            <a:solidFill>
              <a:srgbClr val="F8F8F8"/>
            </a:solidFill>
            <a:ln w="9525">
              <a:noFill/>
              <a:round/>
              <a:headEnd/>
              <a:tailEnd/>
            </a:ln>
          </p:spPr>
          <p:txBody>
            <a:bodyPr/>
            <a:lstStyle/>
            <a:p>
              <a:pPr>
                <a:defRPr/>
              </a:pPr>
              <a:endParaRPr lang="pl-PL"/>
            </a:p>
          </p:txBody>
        </p:sp>
        <p:sp>
          <p:nvSpPr>
            <p:cNvPr id="17" name="Freeform 20"/>
            <p:cNvSpPr>
              <a:spLocks/>
            </p:cNvSpPr>
            <p:nvPr userDrawn="1"/>
          </p:nvSpPr>
          <p:spPr bwMode="auto">
            <a:xfrm rot="7320404">
              <a:off x="4893" y="2923"/>
              <a:ext cx="627" cy="290"/>
            </a:xfrm>
            <a:custGeom>
              <a:avLst/>
              <a:gdLst>
                <a:gd name="T0" fmla="*/ 54 w 1586"/>
                <a:gd name="T1" fmla="*/ 0 h 821"/>
                <a:gd name="T2" fmla="*/ 526 w 1586"/>
                <a:gd name="T3" fmla="*/ 183 h 821"/>
                <a:gd name="T4" fmla="*/ 565 w 1586"/>
                <a:gd name="T5" fmla="*/ 225 h 821"/>
                <a:gd name="T6" fmla="*/ 627 w 1586"/>
                <a:gd name="T7" fmla="*/ 280 h 821"/>
                <a:gd name="T8" fmla="*/ 619 w 1586"/>
                <a:gd name="T9" fmla="*/ 290 h 821"/>
                <a:gd name="T10" fmla="*/ 534 w 1586"/>
                <a:gd name="T11" fmla="*/ 278 h 821"/>
                <a:gd name="T12" fmla="*/ 453 w 1586"/>
                <a:gd name="T13" fmla="*/ 286 h 821"/>
                <a:gd name="T14" fmla="*/ 17 w 1586"/>
                <a:gd name="T15" fmla="*/ 105 h 821"/>
                <a:gd name="T16" fmla="*/ 0 w 1586"/>
                <a:gd name="T17" fmla="*/ 53 h 821"/>
                <a:gd name="T18" fmla="*/ 18 w 1586"/>
                <a:gd name="T19" fmla="*/ 11 h 821"/>
                <a:gd name="T20" fmla="*/ 54 w 1586"/>
                <a:gd name="T21" fmla="*/ 0 h 821"/>
                <a:gd name="T22" fmla="*/ 54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folHlink"/>
            </a:solidFill>
            <a:ln w="9525">
              <a:noFill/>
              <a:round/>
              <a:headEnd/>
              <a:tailEnd/>
            </a:ln>
          </p:spPr>
          <p:txBody>
            <a:bodyPr/>
            <a:lstStyle/>
            <a:p>
              <a:pPr>
                <a:defRPr/>
              </a:pPr>
              <a:endParaRPr lang="pl-PL"/>
            </a:p>
          </p:txBody>
        </p:sp>
        <p:sp>
          <p:nvSpPr>
            <p:cNvPr id="18" name="Freeform 21"/>
            <p:cNvSpPr>
              <a:spLocks/>
            </p:cNvSpPr>
            <p:nvPr userDrawn="1"/>
          </p:nvSpPr>
          <p:spPr bwMode="auto">
            <a:xfrm rot="7320404">
              <a:off x="5000" y="2913"/>
              <a:ext cx="416" cy="265"/>
            </a:xfrm>
            <a:custGeom>
              <a:avLst/>
              <a:gdLst>
                <a:gd name="T0" fmla="*/ 0 w 1049"/>
                <a:gd name="T1" fmla="*/ 115 h 747"/>
                <a:gd name="T2" fmla="*/ 366 w 1049"/>
                <a:gd name="T3" fmla="*/ 265 h 747"/>
                <a:gd name="T4" fmla="*/ 372 w 1049"/>
                <a:gd name="T5" fmla="*/ 189 h 747"/>
                <a:gd name="T6" fmla="*/ 416 w 1049"/>
                <a:gd name="T7" fmla="*/ 150 h 747"/>
                <a:gd name="T8" fmla="*/ 31 w 1049"/>
                <a:gd name="T9" fmla="*/ 0 h 747"/>
                <a:gd name="T10" fmla="*/ 0 w 1049"/>
                <a:gd name="T11" fmla="*/ 45 h 747"/>
                <a:gd name="T12" fmla="*/ 0 w 1049"/>
                <a:gd name="T13" fmla="*/ 115 h 747"/>
                <a:gd name="T14" fmla="*/ 0 w 1049"/>
                <a:gd name="T15" fmla="*/ 115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w="9525">
              <a:noFill/>
              <a:round/>
              <a:headEnd/>
              <a:tailEnd/>
            </a:ln>
          </p:spPr>
          <p:txBody>
            <a:bodyPr/>
            <a:lstStyle/>
            <a:p>
              <a:pPr>
                <a:defRPr/>
              </a:pPr>
              <a:endParaRPr lang="pl-PL"/>
            </a:p>
          </p:txBody>
        </p:sp>
        <p:grpSp>
          <p:nvGrpSpPr>
            <p:cNvPr id="19" name="Group 22"/>
            <p:cNvGrpSpPr>
              <a:grpSpLocks/>
            </p:cNvGrpSpPr>
            <p:nvPr userDrawn="1"/>
          </p:nvGrpSpPr>
          <p:grpSpPr bwMode="auto">
            <a:xfrm>
              <a:off x="4986" y="2752"/>
              <a:ext cx="469" cy="667"/>
              <a:chOff x="4986" y="2752"/>
              <a:chExt cx="469" cy="667"/>
            </a:xfrm>
          </p:grpSpPr>
          <p:sp>
            <p:nvSpPr>
              <p:cNvPr id="20" name="Freeform 23"/>
              <p:cNvSpPr>
                <a:spLocks/>
              </p:cNvSpPr>
              <p:nvPr userDrawn="1"/>
            </p:nvSpPr>
            <p:spPr bwMode="auto">
              <a:xfrm rot="7320404">
                <a:off x="4987" y="3190"/>
                <a:ext cx="59" cy="61"/>
              </a:xfrm>
              <a:custGeom>
                <a:avLst/>
                <a:gdLst>
                  <a:gd name="T0" fmla="*/ 43 w 150"/>
                  <a:gd name="T1" fmla="*/ 0 h 173"/>
                  <a:gd name="T2" fmla="*/ 16 w 150"/>
                  <a:gd name="T3" fmla="*/ 23 h 173"/>
                  <a:gd name="T4" fmla="*/ 0 w 150"/>
                  <a:gd name="T5" fmla="*/ 61 h 173"/>
                  <a:gd name="T6" fmla="*/ 31 w 150"/>
                  <a:gd name="T7" fmla="*/ 56 h 173"/>
                  <a:gd name="T8" fmla="*/ 41 w 150"/>
                  <a:gd name="T9" fmla="*/ 30 h 173"/>
                  <a:gd name="T10" fmla="*/ 59 w 150"/>
                  <a:gd name="T11" fmla="*/ 10 h 173"/>
                  <a:gd name="T12" fmla="*/ 43 w 150"/>
                  <a:gd name="T13" fmla="*/ 0 h 173"/>
                  <a:gd name="T14" fmla="*/ 43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w="9525">
                <a:noFill/>
                <a:round/>
                <a:headEnd/>
                <a:tailEnd/>
              </a:ln>
            </p:spPr>
            <p:txBody>
              <a:bodyPr/>
              <a:lstStyle/>
              <a:p>
                <a:pPr>
                  <a:defRPr/>
                </a:pPr>
                <a:endParaRPr lang="pl-PL"/>
              </a:p>
            </p:txBody>
          </p:sp>
          <p:sp>
            <p:nvSpPr>
              <p:cNvPr id="21" name="Freeform 24"/>
              <p:cNvSpPr>
                <a:spLocks/>
              </p:cNvSpPr>
              <p:nvPr userDrawn="1"/>
            </p:nvSpPr>
            <p:spPr bwMode="auto">
              <a:xfrm rot="7320404">
                <a:off x="4887" y="2930"/>
                <a:ext cx="667" cy="311"/>
              </a:xfrm>
              <a:custGeom>
                <a:avLst/>
                <a:gdLst>
                  <a:gd name="T0" fmla="*/ 62 w 1684"/>
                  <a:gd name="T1" fmla="*/ 0 h 880"/>
                  <a:gd name="T2" fmla="*/ 25 w 1684"/>
                  <a:gd name="T3" fmla="*/ 18 h 880"/>
                  <a:gd name="T4" fmla="*/ 0 w 1684"/>
                  <a:gd name="T5" fmla="*/ 74 h 880"/>
                  <a:gd name="T6" fmla="*/ 27 w 1684"/>
                  <a:gd name="T7" fmla="*/ 127 h 880"/>
                  <a:gd name="T8" fmla="*/ 468 w 1684"/>
                  <a:gd name="T9" fmla="*/ 306 h 880"/>
                  <a:gd name="T10" fmla="*/ 563 w 1684"/>
                  <a:gd name="T11" fmla="*/ 295 h 880"/>
                  <a:gd name="T12" fmla="*/ 640 w 1684"/>
                  <a:gd name="T13" fmla="*/ 311 h 880"/>
                  <a:gd name="T14" fmla="*/ 667 w 1684"/>
                  <a:gd name="T15" fmla="*/ 286 h 880"/>
                  <a:gd name="T16" fmla="*/ 595 w 1684"/>
                  <a:gd name="T17" fmla="*/ 235 h 880"/>
                  <a:gd name="T18" fmla="*/ 566 w 1684"/>
                  <a:gd name="T19" fmla="*/ 181 h 880"/>
                  <a:gd name="T20" fmla="*/ 542 w 1684"/>
                  <a:gd name="T21" fmla="*/ 186 h 880"/>
                  <a:gd name="T22" fmla="*/ 570 w 1684"/>
                  <a:gd name="T23" fmla="*/ 235 h 880"/>
                  <a:gd name="T24" fmla="*/ 625 w 1684"/>
                  <a:gd name="T25" fmla="*/ 286 h 880"/>
                  <a:gd name="T26" fmla="*/ 560 w 1684"/>
                  <a:gd name="T27" fmla="*/ 278 h 880"/>
                  <a:gd name="T28" fmla="*/ 483 w 1684"/>
                  <a:gd name="T29" fmla="*/ 288 h 880"/>
                  <a:gd name="T30" fmla="*/ 497 w 1684"/>
                  <a:gd name="T31" fmla="*/ 230 h 880"/>
                  <a:gd name="T32" fmla="*/ 530 w 1684"/>
                  <a:gd name="T33" fmla="*/ 190 h 880"/>
                  <a:gd name="T34" fmla="*/ 492 w 1684"/>
                  <a:gd name="T35" fmla="*/ 195 h 880"/>
                  <a:gd name="T36" fmla="*/ 461 w 1684"/>
                  <a:gd name="T37" fmla="*/ 233 h 880"/>
                  <a:gd name="T38" fmla="*/ 451 w 1684"/>
                  <a:gd name="T39" fmla="*/ 280 h 880"/>
                  <a:gd name="T40" fmla="*/ 42 w 1684"/>
                  <a:gd name="T41" fmla="*/ 110 h 880"/>
                  <a:gd name="T42" fmla="*/ 32 w 1684"/>
                  <a:gd name="T43" fmla="*/ 76 h 880"/>
                  <a:gd name="T44" fmla="*/ 41 w 1684"/>
                  <a:gd name="T45" fmla="*/ 34 h 880"/>
                  <a:gd name="T46" fmla="*/ 86 w 1684"/>
                  <a:gd name="T47" fmla="*/ 0 h 880"/>
                  <a:gd name="T48" fmla="*/ 62 w 1684"/>
                  <a:gd name="T49" fmla="*/ 0 h 880"/>
                  <a:gd name="T50" fmla="*/ 62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w="9525">
                <a:noFill/>
                <a:round/>
                <a:headEnd/>
                <a:tailEnd/>
              </a:ln>
            </p:spPr>
            <p:txBody>
              <a:bodyPr/>
              <a:lstStyle/>
              <a:p>
                <a:pPr>
                  <a:defRPr/>
                </a:pPr>
                <a:endParaRPr lang="pl-PL"/>
              </a:p>
            </p:txBody>
          </p:sp>
          <p:sp>
            <p:nvSpPr>
              <p:cNvPr id="22" name="Freeform 25"/>
              <p:cNvSpPr>
                <a:spLocks/>
              </p:cNvSpPr>
              <p:nvPr userDrawn="1"/>
            </p:nvSpPr>
            <p:spPr bwMode="auto">
              <a:xfrm rot="7320404">
                <a:off x="5062" y="2997"/>
                <a:ext cx="472" cy="176"/>
              </a:xfrm>
              <a:custGeom>
                <a:avLst/>
                <a:gdLst>
                  <a:gd name="T0" fmla="*/ 40 w 1190"/>
                  <a:gd name="T1" fmla="*/ 0 h 500"/>
                  <a:gd name="T2" fmla="*/ 472 w 1190"/>
                  <a:gd name="T3" fmla="*/ 172 h 500"/>
                  <a:gd name="T4" fmla="*/ 427 w 1190"/>
                  <a:gd name="T5" fmla="*/ 176 h 500"/>
                  <a:gd name="T6" fmla="*/ 0 w 1190"/>
                  <a:gd name="T7" fmla="*/ 10 h 500"/>
                  <a:gd name="T8" fmla="*/ 40 w 1190"/>
                  <a:gd name="T9" fmla="*/ 0 h 500"/>
                  <a:gd name="T10" fmla="*/ 40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w="9525">
                <a:noFill/>
                <a:round/>
                <a:headEnd/>
                <a:tailEnd/>
              </a:ln>
            </p:spPr>
            <p:txBody>
              <a:bodyPr/>
              <a:lstStyle/>
              <a:p>
                <a:pPr>
                  <a:defRPr/>
                </a:pPr>
                <a:endParaRPr lang="pl-PL"/>
              </a:p>
            </p:txBody>
          </p:sp>
          <p:sp>
            <p:nvSpPr>
              <p:cNvPr id="23" name="Freeform 26"/>
              <p:cNvSpPr>
                <a:spLocks/>
              </p:cNvSpPr>
              <p:nvPr userDrawn="1"/>
            </p:nvSpPr>
            <p:spPr bwMode="auto">
              <a:xfrm rot="7320404">
                <a:off x="5364" y="2873"/>
                <a:ext cx="63" cy="118"/>
              </a:xfrm>
              <a:custGeom>
                <a:avLst/>
                <a:gdLst>
                  <a:gd name="T0" fmla="*/ 46 w 160"/>
                  <a:gd name="T1" fmla="*/ 0 h 335"/>
                  <a:gd name="T2" fmla="*/ 7 w 160"/>
                  <a:gd name="T3" fmla="*/ 37 h 335"/>
                  <a:gd name="T4" fmla="*/ 0 w 160"/>
                  <a:gd name="T5" fmla="*/ 81 h 335"/>
                  <a:gd name="T6" fmla="*/ 13 w 160"/>
                  <a:gd name="T7" fmla="*/ 111 h 335"/>
                  <a:gd name="T8" fmla="*/ 37 w 160"/>
                  <a:gd name="T9" fmla="*/ 118 h 335"/>
                  <a:gd name="T10" fmla="*/ 30 w 160"/>
                  <a:gd name="T11" fmla="*/ 54 h 335"/>
                  <a:gd name="T12" fmla="*/ 63 w 160"/>
                  <a:gd name="T13" fmla="*/ 6 h 335"/>
                  <a:gd name="T14" fmla="*/ 46 w 160"/>
                  <a:gd name="T15" fmla="*/ 0 h 335"/>
                  <a:gd name="T16" fmla="*/ 46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w="9525">
                <a:noFill/>
                <a:round/>
                <a:headEnd/>
                <a:tailEnd/>
              </a:ln>
            </p:spPr>
            <p:txBody>
              <a:bodyPr/>
              <a:lstStyle/>
              <a:p>
                <a:pPr>
                  <a:defRPr/>
                </a:pPr>
                <a:endParaRPr lang="pl-PL"/>
              </a:p>
            </p:txBody>
          </p:sp>
          <p:sp>
            <p:nvSpPr>
              <p:cNvPr id="24" name="Freeform 27"/>
              <p:cNvSpPr>
                <a:spLocks/>
              </p:cNvSpPr>
              <p:nvPr userDrawn="1"/>
            </p:nvSpPr>
            <p:spPr bwMode="auto">
              <a:xfrm rot="7320404">
                <a:off x="5137" y="3000"/>
                <a:ext cx="193" cy="104"/>
              </a:xfrm>
              <a:custGeom>
                <a:avLst/>
                <a:gdLst>
                  <a:gd name="T0" fmla="*/ 6 w 489"/>
                  <a:gd name="T1" fmla="*/ 12 h 296"/>
                  <a:gd name="T2" fmla="*/ 63 w 489"/>
                  <a:gd name="T3" fmla="*/ 23 h 296"/>
                  <a:gd name="T4" fmla="*/ 128 w 489"/>
                  <a:gd name="T5" fmla="*/ 48 h 296"/>
                  <a:gd name="T6" fmla="*/ 174 w 489"/>
                  <a:gd name="T7" fmla="*/ 85 h 296"/>
                  <a:gd name="T8" fmla="*/ 129 w 489"/>
                  <a:gd name="T9" fmla="*/ 81 h 296"/>
                  <a:gd name="T10" fmla="*/ 55 w 489"/>
                  <a:gd name="T11" fmla="*/ 51 h 296"/>
                  <a:gd name="T12" fmla="*/ 20 w 489"/>
                  <a:gd name="T13" fmla="*/ 28 h 296"/>
                  <a:gd name="T14" fmla="*/ 42 w 489"/>
                  <a:gd name="T15" fmla="*/ 57 h 296"/>
                  <a:gd name="T16" fmla="*/ 107 w 489"/>
                  <a:gd name="T17" fmla="*/ 95 h 296"/>
                  <a:gd name="T18" fmla="*/ 184 w 489"/>
                  <a:gd name="T19" fmla="*/ 104 h 296"/>
                  <a:gd name="T20" fmla="*/ 193 w 489"/>
                  <a:gd name="T21" fmla="*/ 79 h 296"/>
                  <a:gd name="T22" fmla="*/ 156 w 489"/>
                  <a:gd name="T23" fmla="*/ 42 h 296"/>
                  <a:gd name="T24" fmla="*/ 67 w 489"/>
                  <a:gd name="T25" fmla="*/ 6 h 296"/>
                  <a:gd name="T26" fmla="*/ 0 w 489"/>
                  <a:gd name="T27" fmla="*/ 0 h 296"/>
                  <a:gd name="T28" fmla="*/ 6 w 489"/>
                  <a:gd name="T29" fmla="*/ 12 h 296"/>
                  <a:gd name="T30" fmla="*/ 6 w 489"/>
                  <a:gd name="T31" fmla="*/ 12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w="9525">
                <a:noFill/>
                <a:round/>
                <a:headEnd/>
                <a:tailEnd/>
              </a:ln>
            </p:spPr>
            <p:txBody>
              <a:bodyPr/>
              <a:lstStyle/>
              <a:p>
                <a:pPr>
                  <a:defRPr/>
                </a:pPr>
                <a:endParaRPr lang="pl-PL"/>
              </a:p>
            </p:txBody>
          </p:sp>
        </p:grpSp>
      </p:grpSp>
      <p:sp>
        <p:nvSpPr>
          <p:cNvPr id="25" name="Freeform 28"/>
          <p:cNvSpPr>
            <a:spLocks/>
          </p:cNvSpPr>
          <p:nvPr/>
        </p:nvSpPr>
        <p:spPr bwMode="auto">
          <a:xfrm>
            <a:off x="901700" y="5054600"/>
            <a:ext cx="6807200" cy="728663"/>
          </a:xfrm>
          <a:custGeom>
            <a:avLst/>
            <a:gdLst>
              <a:gd name="T0" fmla="*/ 0 w 4288"/>
              <a:gd name="T1" fmla="*/ 0 h 459"/>
              <a:gd name="T2" fmla="*/ 1295400 w 4288"/>
              <a:gd name="T3" fmla="*/ 406400 h 459"/>
              <a:gd name="T4" fmla="*/ 2476500 w 4288"/>
              <a:gd name="T5" fmla="*/ 228600 h 459"/>
              <a:gd name="T6" fmla="*/ 2946400 w 4288"/>
              <a:gd name="T7" fmla="*/ 596900 h 459"/>
              <a:gd name="T8" fmla="*/ 3721100 w 4288"/>
              <a:gd name="T9" fmla="*/ 241300 h 459"/>
              <a:gd name="T10" fmla="*/ 5613400 w 4288"/>
              <a:gd name="T11" fmla="*/ 723900 h 459"/>
              <a:gd name="T12" fmla="*/ 6807200 w 4288"/>
              <a:gd name="T13" fmla="*/ 215900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p:spPr>
        <p:txBody>
          <a:bodyPr/>
          <a:lstStyle/>
          <a:p>
            <a:pPr>
              <a:defRPr/>
            </a:pPr>
            <a:endParaRPr lang="pl-PL"/>
          </a:p>
        </p:txBody>
      </p:sp>
      <p:sp>
        <p:nvSpPr>
          <p:cNvPr id="26" name="Freeform 29"/>
          <p:cNvSpPr>
            <a:spLocks/>
          </p:cNvSpPr>
          <p:nvPr/>
        </p:nvSpPr>
        <p:spPr bwMode="auto">
          <a:xfrm>
            <a:off x="4076700" y="1930400"/>
            <a:ext cx="889000" cy="381000"/>
          </a:xfrm>
          <a:custGeom>
            <a:avLst/>
            <a:gdLst>
              <a:gd name="T0" fmla="*/ 0 w 560"/>
              <a:gd name="T1" fmla="*/ 50800 h 240"/>
              <a:gd name="T2" fmla="*/ 444500 w 560"/>
              <a:gd name="T3" fmla="*/ 228600 h 240"/>
              <a:gd name="T4" fmla="*/ 711200 w 560"/>
              <a:gd name="T5" fmla="*/ 25400 h 240"/>
              <a:gd name="T6" fmla="*/ 889000 w 560"/>
              <a:gd name="T7" fmla="*/ 381000 h 2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p:spPr>
        <p:txBody>
          <a:bodyPr/>
          <a:lstStyle/>
          <a:p>
            <a:pPr>
              <a:defRPr/>
            </a:pPr>
            <a:endParaRPr lang="pl-PL"/>
          </a:p>
        </p:txBody>
      </p:sp>
      <p:sp>
        <p:nvSpPr>
          <p:cNvPr id="69635" name="Rectangle 3"/>
          <p:cNvSpPr>
            <a:spLocks noGrp="1" noChangeArrowheads="1"/>
          </p:cNvSpPr>
          <p:nvPr>
            <p:ph type="ctrTitle"/>
          </p:nvPr>
        </p:nvSpPr>
        <p:spPr>
          <a:xfrm>
            <a:off x="1371600" y="1511300"/>
            <a:ext cx="6400800" cy="2273300"/>
          </a:xfrm>
          <a:effectLst>
            <a:outerShdw dist="45791" dir="2021404" algn="ctr" rotWithShape="0">
              <a:schemeClr val="bg2"/>
            </a:outerShdw>
          </a:effectLst>
        </p:spPr>
        <p:txBody>
          <a:bodyPr/>
          <a:lstStyle>
            <a:lvl1pPr>
              <a:defRPr>
                <a:solidFill>
                  <a:schemeClr val="tx2"/>
                </a:solidFill>
                <a:effectLst>
                  <a:outerShdw blurRad="38100" dist="38100" dir="2700000" algn="tl">
                    <a:srgbClr val="C0C0C0"/>
                  </a:outerShdw>
                </a:effectLst>
              </a:defRPr>
            </a:lvl1pPr>
          </a:lstStyle>
          <a:p>
            <a:r>
              <a:rPr lang="pl-PL"/>
              <a:t>Kliknij, aby edytować styl wzorca tytułu</a:t>
            </a:r>
          </a:p>
        </p:txBody>
      </p:sp>
      <p:sp>
        <p:nvSpPr>
          <p:cNvPr id="69636"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C0C0C0"/>
                  </a:outerShdw>
                </a:effectLst>
              </a:defRPr>
            </a:lvl1pPr>
          </a:lstStyle>
          <a:p>
            <a:r>
              <a:rPr lang="pl-PL"/>
              <a:t>Kliknij, aby edytować styl wzorca podtytułu</a:t>
            </a:r>
          </a:p>
        </p:txBody>
      </p:sp>
      <p:sp>
        <p:nvSpPr>
          <p:cNvPr id="27" name="Rectangle 5"/>
          <p:cNvSpPr>
            <a:spLocks noGrp="1" noChangeArrowheads="1"/>
          </p:cNvSpPr>
          <p:nvPr>
            <p:ph type="dt" sz="half" idx="10"/>
          </p:nvPr>
        </p:nvSpPr>
        <p:spPr>
          <a:xfrm>
            <a:off x="685800" y="6248400"/>
            <a:ext cx="1905000" cy="457200"/>
          </a:xfrm>
        </p:spPr>
        <p:txBody>
          <a:bodyPr/>
          <a:lstStyle>
            <a:lvl1pPr>
              <a:defRPr/>
            </a:lvl1pPr>
          </a:lstStyle>
          <a:p>
            <a:pPr>
              <a:defRPr/>
            </a:pPr>
            <a:endParaRPr lang="pl-PL"/>
          </a:p>
        </p:txBody>
      </p:sp>
      <p:sp>
        <p:nvSpPr>
          <p:cNvPr id="28" name="Rectangle 6"/>
          <p:cNvSpPr>
            <a:spLocks noGrp="1" noChangeArrowheads="1"/>
          </p:cNvSpPr>
          <p:nvPr>
            <p:ph type="ftr" sz="quarter" idx="11"/>
          </p:nvPr>
        </p:nvSpPr>
        <p:spPr>
          <a:xfrm>
            <a:off x="3124200" y="6248400"/>
            <a:ext cx="2895600" cy="457200"/>
          </a:xfrm>
        </p:spPr>
        <p:txBody>
          <a:bodyPr/>
          <a:lstStyle>
            <a:lvl1pPr>
              <a:defRPr/>
            </a:lvl1pPr>
          </a:lstStyle>
          <a:p>
            <a:pPr>
              <a:defRPr/>
            </a:pPr>
            <a:endParaRPr lang="pl-PL"/>
          </a:p>
        </p:txBody>
      </p:sp>
      <p:sp>
        <p:nvSpPr>
          <p:cNvPr id="29" name="Rectangle 7"/>
          <p:cNvSpPr>
            <a:spLocks noGrp="1" noChangeArrowheads="1"/>
          </p:cNvSpPr>
          <p:nvPr>
            <p:ph type="sldNum" sz="quarter" idx="12"/>
          </p:nvPr>
        </p:nvSpPr>
        <p:spPr>
          <a:xfrm>
            <a:off x="6553200" y="6248400"/>
            <a:ext cx="1905000" cy="457200"/>
          </a:xfrm>
        </p:spPr>
        <p:txBody>
          <a:bodyPr/>
          <a:lstStyle>
            <a:lvl1pPr>
              <a:defRPr/>
            </a:lvl1pPr>
          </a:lstStyle>
          <a:p>
            <a:pPr>
              <a:defRPr/>
            </a:pPr>
            <a:fld id="{7DB8481D-27DA-442D-B97E-1CC5241662A3}" type="slidenum">
              <a:rPr lang="pl-PL"/>
              <a:pPr>
                <a:defRPr/>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5"/>
          <p:cNvSpPr>
            <a:spLocks noGrp="1" noChangeArrowheads="1"/>
          </p:cNvSpPr>
          <p:nvPr>
            <p:ph type="dt" sz="half" idx="10"/>
          </p:nvPr>
        </p:nvSpPr>
        <p:spPr>
          <a:ln/>
        </p:spPr>
        <p:txBody>
          <a:bodyPr/>
          <a:lstStyle>
            <a:lvl1pPr>
              <a:defRPr/>
            </a:lvl1pPr>
          </a:lstStyle>
          <a:p>
            <a:pPr>
              <a:defRPr/>
            </a:pPr>
            <a:endParaRPr lang="pl-PL"/>
          </a:p>
        </p:txBody>
      </p:sp>
      <p:sp>
        <p:nvSpPr>
          <p:cNvPr id="5" name="Rectangle 6"/>
          <p:cNvSpPr>
            <a:spLocks noGrp="1" noChangeArrowheads="1"/>
          </p:cNvSpPr>
          <p:nvPr>
            <p:ph type="ftr" sz="quarter" idx="11"/>
          </p:nvPr>
        </p:nvSpPr>
        <p:spPr>
          <a:ln/>
        </p:spPr>
        <p:txBody>
          <a:bodyPr/>
          <a:lstStyle>
            <a:lvl1pPr>
              <a:defRPr/>
            </a:lvl1pPr>
          </a:lstStyle>
          <a:p>
            <a:pPr>
              <a:defRPr/>
            </a:pPr>
            <a:endParaRPr lang="pl-PL"/>
          </a:p>
        </p:txBody>
      </p:sp>
      <p:sp>
        <p:nvSpPr>
          <p:cNvPr id="6" name="Rectangle 7"/>
          <p:cNvSpPr>
            <a:spLocks noGrp="1" noChangeArrowheads="1"/>
          </p:cNvSpPr>
          <p:nvPr>
            <p:ph type="sldNum" sz="quarter" idx="12"/>
          </p:nvPr>
        </p:nvSpPr>
        <p:spPr>
          <a:ln/>
        </p:spPr>
        <p:txBody>
          <a:bodyPr/>
          <a:lstStyle>
            <a:lvl1pPr>
              <a:defRPr/>
            </a:lvl1pPr>
          </a:lstStyle>
          <a:p>
            <a:pPr>
              <a:defRPr/>
            </a:pPr>
            <a:fld id="{64975F31-3504-4E3F-B561-0E028BF4FC40}" type="slidenum">
              <a:rPr lang="pl-PL"/>
              <a:pPr>
                <a:defRPr/>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Kliknij, aby edytować style wzorca tekstu</a:t>
            </a:r>
          </a:p>
        </p:txBody>
      </p:sp>
      <p:sp>
        <p:nvSpPr>
          <p:cNvPr id="4" name="Rectangle 5"/>
          <p:cNvSpPr>
            <a:spLocks noGrp="1" noChangeArrowheads="1"/>
          </p:cNvSpPr>
          <p:nvPr>
            <p:ph type="dt" sz="half" idx="10"/>
          </p:nvPr>
        </p:nvSpPr>
        <p:spPr>
          <a:ln/>
        </p:spPr>
        <p:txBody>
          <a:bodyPr/>
          <a:lstStyle>
            <a:lvl1pPr>
              <a:defRPr/>
            </a:lvl1pPr>
          </a:lstStyle>
          <a:p>
            <a:pPr>
              <a:defRPr/>
            </a:pPr>
            <a:endParaRPr lang="pl-PL"/>
          </a:p>
        </p:txBody>
      </p:sp>
      <p:sp>
        <p:nvSpPr>
          <p:cNvPr id="5" name="Rectangle 6"/>
          <p:cNvSpPr>
            <a:spLocks noGrp="1" noChangeArrowheads="1"/>
          </p:cNvSpPr>
          <p:nvPr>
            <p:ph type="ftr" sz="quarter" idx="11"/>
          </p:nvPr>
        </p:nvSpPr>
        <p:spPr>
          <a:ln/>
        </p:spPr>
        <p:txBody>
          <a:bodyPr/>
          <a:lstStyle>
            <a:lvl1pPr>
              <a:defRPr/>
            </a:lvl1pPr>
          </a:lstStyle>
          <a:p>
            <a:pPr>
              <a:defRPr/>
            </a:pPr>
            <a:endParaRPr lang="pl-PL"/>
          </a:p>
        </p:txBody>
      </p:sp>
      <p:sp>
        <p:nvSpPr>
          <p:cNvPr id="6" name="Rectangle 7"/>
          <p:cNvSpPr>
            <a:spLocks noGrp="1" noChangeArrowheads="1"/>
          </p:cNvSpPr>
          <p:nvPr>
            <p:ph type="sldNum" sz="quarter" idx="12"/>
          </p:nvPr>
        </p:nvSpPr>
        <p:spPr>
          <a:ln/>
        </p:spPr>
        <p:txBody>
          <a:bodyPr/>
          <a:lstStyle>
            <a:lvl1pPr>
              <a:defRPr/>
            </a:lvl1pPr>
          </a:lstStyle>
          <a:p>
            <a:pPr>
              <a:defRPr/>
            </a:pPr>
            <a:fld id="{E9C07C5B-525A-426C-8C12-0FBEA97D7110}" type="slidenum">
              <a:rPr lang="pl-PL"/>
              <a:pPr>
                <a:defRPr/>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Rectangle 5"/>
          <p:cNvSpPr>
            <a:spLocks noGrp="1" noChangeArrowheads="1"/>
          </p:cNvSpPr>
          <p:nvPr>
            <p:ph type="dt" sz="half" idx="10"/>
          </p:nvPr>
        </p:nvSpPr>
        <p:spPr>
          <a:ln/>
        </p:spPr>
        <p:txBody>
          <a:bodyPr/>
          <a:lstStyle>
            <a:lvl1pPr>
              <a:defRPr/>
            </a:lvl1pPr>
          </a:lstStyle>
          <a:p>
            <a:pPr>
              <a:defRPr/>
            </a:pPr>
            <a:endParaRPr lang="pl-PL"/>
          </a:p>
        </p:txBody>
      </p:sp>
      <p:sp>
        <p:nvSpPr>
          <p:cNvPr id="6" name="Rectangle 6"/>
          <p:cNvSpPr>
            <a:spLocks noGrp="1" noChangeArrowheads="1"/>
          </p:cNvSpPr>
          <p:nvPr>
            <p:ph type="ftr" sz="quarter" idx="11"/>
          </p:nvPr>
        </p:nvSpPr>
        <p:spPr>
          <a:ln/>
        </p:spPr>
        <p:txBody>
          <a:bodyPr/>
          <a:lstStyle>
            <a:lvl1pPr>
              <a:defRPr/>
            </a:lvl1pPr>
          </a:lstStyle>
          <a:p>
            <a:pPr>
              <a:defRPr/>
            </a:pPr>
            <a:endParaRPr lang="pl-PL"/>
          </a:p>
        </p:txBody>
      </p:sp>
      <p:sp>
        <p:nvSpPr>
          <p:cNvPr id="7" name="Rectangle 7"/>
          <p:cNvSpPr>
            <a:spLocks noGrp="1" noChangeArrowheads="1"/>
          </p:cNvSpPr>
          <p:nvPr>
            <p:ph type="sldNum" sz="quarter" idx="12"/>
          </p:nvPr>
        </p:nvSpPr>
        <p:spPr>
          <a:ln/>
        </p:spPr>
        <p:txBody>
          <a:bodyPr/>
          <a:lstStyle>
            <a:lvl1pPr>
              <a:defRPr/>
            </a:lvl1pPr>
          </a:lstStyle>
          <a:p>
            <a:pPr>
              <a:defRPr/>
            </a:pPr>
            <a:fld id="{32152A99-7D44-4DFB-AFD5-5B00D3DA142E}" type="slidenum">
              <a:rPr lang="pl-PL"/>
              <a:pPr>
                <a:defRPr/>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Rectangle 5"/>
          <p:cNvSpPr>
            <a:spLocks noGrp="1" noChangeArrowheads="1"/>
          </p:cNvSpPr>
          <p:nvPr>
            <p:ph type="dt" sz="half" idx="10"/>
          </p:nvPr>
        </p:nvSpPr>
        <p:spPr>
          <a:ln/>
        </p:spPr>
        <p:txBody>
          <a:bodyPr/>
          <a:lstStyle>
            <a:lvl1pPr>
              <a:defRPr/>
            </a:lvl1pPr>
          </a:lstStyle>
          <a:p>
            <a:pPr>
              <a:defRPr/>
            </a:pPr>
            <a:endParaRPr lang="pl-PL"/>
          </a:p>
        </p:txBody>
      </p:sp>
      <p:sp>
        <p:nvSpPr>
          <p:cNvPr id="8" name="Rectangle 6"/>
          <p:cNvSpPr>
            <a:spLocks noGrp="1" noChangeArrowheads="1"/>
          </p:cNvSpPr>
          <p:nvPr>
            <p:ph type="ftr" sz="quarter" idx="11"/>
          </p:nvPr>
        </p:nvSpPr>
        <p:spPr>
          <a:ln/>
        </p:spPr>
        <p:txBody>
          <a:bodyPr/>
          <a:lstStyle>
            <a:lvl1pPr>
              <a:defRPr/>
            </a:lvl1pPr>
          </a:lstStyle>
          <a:p>
            <a:pPr>
              <a:defRPr/>
            </a:pPr>
            <a:endParaRPr lang="pl-PL"/>
          </a:p>
        </p:txBody>
      </p:sp>
      <p:sp>
        <p:nvSpPr>
          <p:cNvPr id="9" name="Rectangle 7"/>
          <p:cNvSpPr>
            <a:spLocks noGrp="1" noChangeArrowheads="1"/>
          </p:cNvSpPr>
          <p:nvPr>
            <p:ph type="sldNum" sz="quarter" idx="12"/>
          </p:nvPr>
        </p:nvSpPr>
        <p:spPr>
          <a:ln/>
        </p:spPr>
        <p:txBody>
          <a:bodyPr/>
          <a:lstStyle>
            <a:lvl1pPr>
              <a:defRPr/>
            </a:lvl1pPr>
          </a:lstStyle>
          <a:p>
            <a:pPr>
              <a:defRPr/>
            </a:pPr>
            <a:fld id="{0B36D5AC-F394-43C7-A470-A1D260C1A7D1}" type="slidenum">
              <a:rPr lang="pl-PL"/>
              <a:pPr>
                <a:defRPr/>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Rectangle 5"/>
          <p:cNvSpPr>
            <a:spLocks noGrp="1" noChangeArrowheads="1"/>
          </p:cNvSpPr>
          <p:nvPr>
            <p:ph type="dt" sz="half" idx="10"/>
          </p:nvPr>
        </p:nvSpPr>
        <p:spPr>
          <a:ln/>
        </p:spPr>
        <p:txBody>
          <a:bodyPr/>
          <a:lstStyle>
            <a:lvl1pPr>
              <a:defRPr/>
            </a:lvl1pPr>
          </a:lstStyle>
          <a:p>
            <a:pPr>
              <a:defRPr/>
            </a:pPr>
            <a:endParaRPr lang="pl-PL"/>
          </a:p>
        </p:txBody>
      </p:sp>
      <p:sp>
        <p:nvSpPr>
          <p:cNvPr id="4" name="Rectangle 6"/>
          <p:cNvSpPr>
            <a:spLocks noGrp="1" noChangeArrowheads="1"/>
          </p:cNvSpPr>
          <p:nvPr>
            <p:ph type="ftr" sz="quarter" idx="11"/>
          </p:nvPr>
        </p:nvSpPr>
        <p:spPr>
          <a:ln/>
        </p:spPr>
        <p:txBody>
          <a:bodyPr/>
          <a:lstStyle>
            <a:lvl1pPr>
              <a:defRPr/>
            </a:lvl1pPr>
          </a:lstStyle>
          <a:p>
            <a:pPr>
              <a:defRPr/>
            </a:pPr>
            <a:endParaRPr lang="pl-PL"/>
          </a:p>
        </p:txBody>
      </p:sp>
      <p:sp>
        <p:nvSpPr>
          <p:cNvPr id="5" name="Rectangle 7"/>
          <p:cNvSpPr>
            <a:spLocks noGrp="1" noChangeArrowheads="1"/>
          </p:cNvSpPr>
          <p:nvPr>
            <p:ph type="sldNum" sz="quarter" idx="12"/>
          </p:nvPr>
        </p:nvSpPr>
        <p:spPr>
          <a:ln/>
        </p:spPr>
        <p:txBody>
          <a:bodyPr/>
          <a:lstStyle>
            <a:lvl1pPr>
              <a:defRPr/>
            </a:lvl1pPr>
          </a:lstStyle>
          <a:p>
            <a:pPr>
              <a:defRPr/>
            </a:pPr>
            <a:fld id="{2063A62D-08BB-41B1-AA41-B326FCB8BB32}" type="slidenum">
              <a:rPr lang="pl-PL"/>
              <a:pPr>
                <a:defRPr/>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pl-PL"/>
          </a:p>
        </p:txBody>
      </p:sp>
      <p:sp>
        <p:nvSpPr>
          <p:cNvPr id="3" name="Rectangle 6"/>
          <p:cNvSpPr>
            <a:spLocks noGrp="1" noChangeArrowheads="1"/>
          </p:cNvSpPr>
          <p:nvPr>
            <p:ph type="ftr" sz="quarter" idx="11"/>
          </p:nvPr>
        </p:nvSpPr>
        <p:spPr>
          <a:ln/>
        </p:spPr>
        <p:txBody>
          <a:bodyPr/>
          <a:lstStyle>
            <a:lvl1pPr>
              <a:defRPr/>
            </a:lvl1pPr>
          </a:lstStyle>
          <a:p>
            <a:pPr>
              <a:defRPr/>
            </a:pPr>
            <a:endParaRPr lang="pl-PL"/>
          </a:p>
        </p:txBody>
      </p:sp>
      <p:sp>
        <p:nvSpPr>
          <p:cNvPr id="4" name="Rectangle 7"/>
          <p:cNvSpPr>
            <a:spLocks noGrp="1" noChangeArrowheads="1"/>
          </p:cNvSpPr>
          <p:nvPr>
            <p:ph type="sldNum" sz="quarter" idx="12"/>
          </p:nvPr>
        </p:nvSpPr>
        <p:spPr>
          <a:ln/>
        </p:spPr>
        <p:txBody>
          <a:bodyPr/>
          <a:lstStyle>
            <a:lvl1pPr>
              <a:defRPr/>
            </a:lvl1pPr>
          </a:lstStyle>
          <a:p>
            <a:pPr>
              <a:defRPr/>
            </a:pPr>
            <a:fld id="{17F4BFB6-AB81-459A-A343-E9A26B722850}" type="slidenum">
              <a:rPr lang="pl-PL"/>
              <a:pPr>
                <a:defRPr/>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Rectangle 5"/>
          <p:cNvSpPr>
            <a:spLocks noGrp="1" noChangeArrowheads="1"/>
          </p:cNvSpPr>
          <p:nvPr>
            <p:ph type="dt" sz="half" idx="10"/>
          </p:nvPr>
        </p:nvSpPr>
        <p:spPr>
          <a:ln/>
        </p:spPr>
        <p:txBody>
          <a:bodyPr/>
          <a:lstStyle>
            <a:lvl1pPr>
              <a:defRPr/>
            </a:lvl1pPr>
          </a:lstStyle>
          <a:p>
            <a:pPr>
              <a:defRPr/>
            </a:pPr>
            <a:endParaRPr lang="pl-PL"/>
          </a:p>
        </p:txBody>
      </p:sp>
      <p:sp>
        <p:nvSpPr>
          <p:cNvPr id="6" name="Rectangle 6"/>
          <p:cNvSpPr>
            <a:spLocks noGrp="1" noChangeArrowheads="1"/>
          </p:cNvSpPr>
          <p:nvPr>
            <p:ph type="ftr" sz="quarter" idx="11"/>
          </p:nvPr>
        </p:nvSpPr>
        <p:spPr>
          <a:ln/>
        </p:spPr>
        <p:txBody>
          <a:bodyPr/>
          <a:lstStyle>
            <a:lvl1pPr>
              <a:defRPr/>
            </a:lvl1pPr>
          </a:lstStyle>
          <a:p>
            <a:pPr>
              <a:defRPr/>
            </a:pPr>
            <a:endParaRPr lang="pl-PL"/>
          </a:p>
        </p:txBody>
      </p:sp>
      <p:sp>
        <p:nvSpPr>
          <p:cNvPr id="7" name="Rectangle 7"/>
          <p:cNvSpPr>
            <a:spLocks noGrp="1" noChangeArrowheads="1"/>
          </p:cNvSpPr>
          <p:nvPr>
            <p:ph type="sldNum" sz="quarter" idx="12"/>
          </p:nvPr>
        </p:nvSpPr>
        <p:spPr>
          <a:ln/>
        </p:spPr>
        <p:txBody>
          <a:bodyPr/>
          <a:lstStyle>
            <a:lvl1pPr>
              <a:defRPr/>
            </a:lvl1pPr>
          </a:lstStyle>
          <a:p>
            <a:pPr>
              <a:defRPr/>
            </a:pPr>
            <a:fld id="{B49E26F9-0C04-40E3-BD86-4DBE5D748AE8}" type="slidenum">
              <a:rPr lang="pl-PL"/>
              <a:pPr>
                <a:defRPr/>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smtClean="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Rectangle 5"/>
          <p:cNvSpPr>
            <a:spLocks noGrp="1" noChangeArrowheads="1"/>
          </p:cNvSpPr>
          <p:nvPr>
            <p:ph type="dt" sz="half" idx="10"/>
          </p:nvPr>
        </p:nvSpPr>
        <p:spPr>
          <a:ln/>
        </p:spPr>
        <p:txBody>
          <a:bodyPr/>
          <a:lstStyle>
            <a:lvl1pPr>
              <a:defRPr/>
            </a:lvl1pPr>
          </a:lstStyle>
          <a:p>
            <a:pPr>
              <a:defRPr/>
            </a:pPr>
            <a:endParaRPr lang="pl-PL"/>
          </a:p>
        </p:txBody>
      </p:sp>
      <p:sp>
        <p:nvSpPr>
          <p:cNvPr id="6" name="Rectangle 6"/>
          <p:cNvSpPr>
            <a:spLocks noGrp="1" noChangeArrowheads="1"/>
          </p:cNvSpPr>
          <p:nvPr>
            <p:ph type="ftr" sz="quarter" idx="11"/>
          </p:nvPr>
        </p:nvSpPr>
        <p:spPr>
          <a:ln/>
        </p:spPr>
        <p:txBody>
          <a:bodyPr/>
          <a:lstStyle>
            <a:lvl1pPr>
              <a:defRPr/>
            </a:lvl1pPr>
          </a:lstStyle>
          <a:p>
            <a:pPr>
              <a:defRPr/>
            </a:pPr>
            <a:endParaRPr lang="pl-PL"/>
          </a:p>
        </p:txBody>
      </p:sp>
      <p:sp>
        <p:nvSpPr>
          <p:cNvPr id="7" name="Rectangle 7"/>
          <p:cNvSpPr>
            <a:spLocks noGrp="1" noChangeArrowheads="1"/>
          </p:cNvSpPr>
          <p:nvPr>
            <p:ph type="sldNum" sz="quarter" idx="12"/>
          </p:nvPr>
        </p:nvSpPr>
        <p:spPr>
          <a:ln/>
        </p:spPr>
        <p:txBody>
          <a:bodyPr/>
          <a:lstStyle>
            <a:lvl1pPr>
              <a:defRPr/>
            </a:lvl1pPr>
          </a:lstStyle>
          <a:p>
            <a:pPr>
              <a:defRPr/>
            </a:pPr>
            <a:fld id="{89C1DBFB-4D90-48D1-B234-3EAB71A5A7CA}" type="slidenum">
              <a:rPr lang="pl-PL"/>
              <a:pPr>
                <a:defRPr/>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5"/>
          <p:cNvSpPr>
            <a:spLocks noGrp="1" noChangeArrowheads="1"/>
          </p:cNvSpPr>
          <p:nvPr>
            <p:ph type="dt" sz="half" idx="10"/>
          </p:nvPr>
        </p:nvSpPr>
        <p:spPr>
          <a:ln/>
        </p:spPr>
        <p:txBody>
          <a:bodyPr/>
          <a:lstStyle>
            <a:lvl1pPr>
              <a:defRPr/>
            </a:lvl1pPr>
          </a:lstStyle>
          <a:p>
            <a:pPr>
              <a:defRPr/>
            </a:pPr>
            <a:endParaRPr lang="pl-PL"/>
          </a:p>
        </p:txBody>
      </p:sp>
      <p:sp>
        <p:nvSpPr>
          <p:cNvPr id="5" name="Rectangle 6"/>
          <p:cNvSpPr>
            <a:spLocks noGrp="1" noChangeArrowheads="1"/>
          </p:cNvSpPr>
          <p:nvPr>
            <p:ph type="ftr" sz="quarter" idx="11"/>
          </p:nvPr>
        </p:nvSpPr>
        <p:spPr>
          <a:ln/>
        </p:spPr>
        <p:txBody>
          <a:bodyPr/>
          <a:lstStyle>
            <a:lvl1pPr>
              <a:defRPr/>
            </a:lvl1pPr>
          </a:lstStyle>
          <a:p>
            <a:pPr>
              <a:defRPr/>
            </a:pPr>
            <a:endParaRPr lang="pl-PL"/>
          </a:p>
        </p:txBody>
      </p:sp>
      <p:sp>
        <p:nvSpPr>
          <p:cNvPr id="6" name="Rectangle 7"/>
          <p:cNvSpPr>
            <a:spLocks noGrp="1" noChangeArrowheads="1"/>
          </p:cNvSpPr>
          <p:nvPr>
            <p:ph type="sldNum" sz="quarter" idx="12"/>
          </p:nvPr>
        </p:nvSpPr>
        <p:spPr>
          <a:ln/>
        </p:spPr>
        <p:txBody>
          <a:bodyPr/>
          <a:lstStyle>
            <a:lvl1pPr>
              <a:defRPr/>
            </a:lvl1pPr>
          </a:lstStyle>
          <a:p>
            <a:pPr>
              <a:defRPr/>
            </a:pPr>
            <a:fld id="{03DCC03A-6CF9-4B90-A8A4-45CA3D45C54E}" type="slidenum">
              <a:rPr lang="pl-PL"/>
              <a:pPr>
                <a:defRPr/>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457950" y="152400"/>
            <a:ext cx="1924050" cy="5334000"/>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685800" y="152400"/>
            <a:ext cx="5619750" cy="5334000"/>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5"/>
          <p:cNvSpPr>
            <a:spLocks noGrp="1" noChangeArrowheads="1"/>
          </p:cNvSpPr>
          <p:nvPr>
            <p:ph type="dt" sz="half" idx="10"/>
          </p:nvPr>
        </p:nvSpPr>
        <p:spPr>
          <a:ln/>
        </p:spPr>
        <p:txBody>
          <a:bodyPr/>
          <a:lstStyle>
            <a:lvl1pPr>
              <a:defRPr/>
            </a:lvl1pPr>
          </a:lstStyle>
          <a:p>
            <a:pPr>
              <a:defRPr/>
            </a:pPr>
            <a:endParaRPr lang="pl-PL"/>
          </a:p>
        </p:txBody>
      </p:sp>
      <p:sp>
        <p:nvSpPr>
          <p:cNvPr id="5" name="Rectangle 6"/>
          <p:cNvSpPr>
            <a:spLocks noGrp="1" noChangeArrowheads="1"/>
          </p:cNvSpPr>
          <p:nvPr>
            <p:ph type="ftr" sz="quarter" idx="11"/>
          </p:nvPr>
        </p:nvSpPr>
        <p:spPr>
          <a:ln/>
        </p:spPr>
        <p:txBody>
          <a:bodyPr/>
          <a:lstStyle>
            <a:lvl1pPr>
              <a:defRPr/>
            </a:lvl1pPr>
          </a:lstStyle>
          <a:p>
            <a:pPr>
              <a:defRPr/>
            </a:pPr>
            <a:endParaRPr lang="pl-PL"/>
          </a:p>
        </p:txBody>
      </p:sp>
      <p:sp>
        <p:nvSpPr>
          <p:cNvPr id="6" name="Rectangle 7"/>
          <p:cNvSpPr>
            <a:spLocks noGrp="1" noChangeArrowheads="1"/>
          </p:cNvSpPr>
          <p:nvPr>
            <p:ph type="sldNum" sz="quarter" idx="12"/>
          </p:nvPr>
        </p:nvSpPr>
        <p:spPr>
          <a:ln/>
        </p:spPr>
        <p:txBody>
          <a:bodyPr/>
          <a:lstStyle>
            <a:lvl1pPr>
              <a:defRPr/>
            </a:lvl1pPr>
          </a:lstStyle>
          <a:p>
            <a:pPr>
              <a:defRPr/>
            </a:pPr>
            <a:fld id="{29AA8900-62ED-4350-8958-B161BE228C84}" type="slidenum">
              <a:rPr lang="pl-PL"/>
              <a:pPr>
                <a:defRPr/>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Freeform 2"/>
          <p:cNvSpPr>
            <a:spLocks/>
          </p:cNvSpPr>
          <p:nvPr/>
        </p:nvSpPr>
        <p:spPr bwMode="auto">
          <a:xfrm rot="-3172564">
            <a:off x="7777957" y="-15081"/>
            <a:ext cx="1162050" cy="2084387"/>
          </a:xfrm>
          <a:custGeom>
            <a:avLst/>
            <a:gdLst>
              <a:gd name="T0" fmla="*/ 1162050 w 2903"/>
              <a:gd name="T1" fmla="*/ 244856 h 3686"/>
              <a:gd name="T2" fmla="*/ 1026751 w 2903"/>
              <a:gd name="T3" fmla="*/ 45239 h 3686"/>
              <a:gd name="T4" fmla="*/ 897056 w 2903"/>
              <a:gd name="T5" fmla="*/ 0 h 3686"/>
              <a:gd name="T6" fmla="*/ 44032 w 2903"/>
              <a:gd name="T7" fmla="*/ 1589585 h 3686"/>
              <a:gd name="T8" fmla="*/ 44032 w 2903"/>
              <a:gd name="T9" fmla="*/ 1825394 h 3686"/>
              <a:gd name="T10" fmla="*/ 0 w 2903"/>
              <a:gd name="T11" fmla="*/ 2053285 h 3686"/>
              <a:gd name="T12" fmla="*/ 28821 w 2903"/>
              <a:gd name="T13" fmla="*/ 2084387 h 3686"/>
              <a:gd name="T14" fmla="*/ 176529 w 2903"/>
              <a:gd name="T15" fmla="*/ 1897211 h 3686"/>
              <a:gd name="T16" fmla="*/ 296217 w 2903"/>
              <a:gd name="T17" fmla="*/ 1825394 h 3686"/>
              <a:gd name="T18" fmla="*/ 1162050 w 2903"/>
              <a:gd name="T19" fmla="*/ 244856 h 3686"/>
              <a:gd name="T20" fmla="*/ 1162050 w 2903"/>
              <a:gd name="T21" fmla="*/ 244856 h 36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close/>
              </a:path>
            </a:pathLst>
          </a:custGeom>
          <a:solidFill>
            <a:srgbClr val="FFFFFF"/>
          </a:solidFill>
          <a:ln w="9525">
            <a:noFill/>
            <a:round/>
            <a:headEnd/>
            <a:tailEnd/>
          </a:ln>
        </p:spPr>
        <p:txBody>
          <a:bodyPr/>
          <a:lstStyle/>
          <a:p>
            <a:pPr>
              <a:defRPr/>
            </a:pPr>
            <a:endParaRPr lang="pl-PL"/>
          </a:p>
        </p:txBody>
      </p:sp>
      <p:sp>
        <p:nvSpPr>
          <p:cNvPr id="3075" name="Rectangle 3"/>
          <p:cNvSpPr>
            <a:spLocks noGrp="1" noChangeArrowheads="1"/>
          </p:cNvSpPr>
          <p:nvPr>
            <p:ph type="title"/>
          </p:nvPr>
        </p:nvSpPr>
        <p:spPr bwMode="auto">
          <a:xfrm>
            <a:off x="685800" y="152400"/>
            <a:ext cx="6870700" cy="1600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pl-PL" altLang="pl-PL" smtClean="0"/>
              <a:t>Kliknij, aby edytować styl wzorca tytułu</a:t>
            </a:r>
          </a:p>
        </p:txBody>
      </p:sp>
      <p:sp>
        <p:nvSpPr>
          <p:cNvPr id="3076" name="Rectangle 4"/>
          <p:cNvSpPr>
            <a:spLocks noGrp="1" noChangeArrowheads="1"/>
          </p:cNvSpPr>
          <p:nvPr>
            <p:ph type="body" idx="1"/>
          </p:nvPr>
        </p:nvSpPr>
        <p:spPr bwMode="auto">
          <a:xfrm>
            <a:off x="685800" y="1828800"/>
            <a:ext cx="76962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altLang="pl-PL" smtClean="0"/>
              <a:t>Kliknij, aby edytować style wzorca tekstu</a:t>
            </a:r>
          </a:p>
          <a:p>
            <a:pPr lvl="1"/>
            <a:r>
              <a:rPr lang="pl-PL" altLang="pl-PL" smtClean="0"/>
              <a:t>Drugi poziom</a:t>
            </a:r>
          </a:p>
          <a:p>
            <a:pPr lvl="2"/>
            <a:r>
              <a:rPr lang="pl-PL" altLang="pl-PL" smtClean="0"/>
              <a:t>Trzeci poziom</a:t>
            </a:r>
          </a:p>
          <a:p>
            <a:pPr lvl="3"/>
            <a:r>
              <a:rPr lang="pl-PL" altLang="pl-PL" smtClean="0"/>
              <a:t>Czwarty poziom</a:t>
            </a:r>
          </a:p>
          <a:p>
            <a:pPr lvl="4"/>
            <a:r>
              <a:rPr lang="pl-PL" altLang="pl-PL" smtClean="0"/>
              <a:t>Piąty poziom</a:t>
            </a:r>
          </a:p>
        </p:txBody>
      </p:sp>
      <p:sp>
        <p:nvSpPr>
          <p:cNvPr id="68613" name="Rectangle 5"/>
          <p:cNvSpPr>
            <a:spLocks noGrp="1" noChangeArrowheads="1"/>
          </p:cNvSpPr>
          <p:nvPr>
            <p:ph type="dt" sz="half" idx="2"/>
          </p:nvPr>
        </p:nvSpPr>
        <p:spPr bwMode="auto">
          <a:xfrm>
            <a:off x="1371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a:defRPr/>
            </a:pPr>
            <a:endParaRPr lang="pl-PL"/>
          </a:p>
        </p:txBody>
      </p:sp>
      <p:sp>
        <p:nvSpPr>
          <p:cNvPr id="68614" name="Rectangle 6"/>
          <p:cNvSpPr>
            <a:spLocks noGrp="1" noChangeArrowheads="1"/>
          </p:cNvSpPr>
          <p:nvPr>
            <p:ph type="ftr" sz="quarter" idx="3"/>
          </p:nvPr>
        </p:nvSpPr>
        <p:spPr bwMode="auto">
          <a:xfrm>
            <a:off x="35560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a:defRPr/>
            </a:pPr>
            <a:endParaRPr lang="pl-PL"/>
          </a:p>
        </p:txBody>
      </p:sp>
      <p:sp>
        <p:nvSpPr>
          <p:cNvPr id="68615" name="Rectangle 7"/>
          <p:cNvSpPr>
            <a:spLocks noGrp="1" noChangeArrowheads="1"/>
          </p:cNvSpPr>
          <p:nvPr>
            <p:ph type="sldNum" sz="quarter" idx="4"/>
          </p:nvPr>
        </p:nvSpPr>
        <p:spPr bwMode="auto">
          <a:xfrm>
            <a:off x="67183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a:defRPr/>
            </a:pPr>
            <a:fld id="{071208CF-0EF9-41D7-B0BE-7BD349FD3899}" type="slidenum">
              <a:rPr lang="pl-PL"/>
              <a:pPr>
                <a:defRPr/>
              </a:pPr>
              <a:t>‹#›</a:t>
            </a:fld>
            <a:endParaRPr lang="pl-PL"/>
          </a:p>
        </p:txBody>
      </p:sp>
      <p:sp>
        <p:nvSpPr>
          <p:cNvPr id="2056" name="Freeform 8"/>
          <p:cNvSpPr>
            <a:spLocks/>
          </p:cNvSpPr>
          <p:nvPr/>
        </p:nvSpPr>
        <p:spPr bwMode="auto">
          <a:xfrm rot="-3172564">
            <a:off x="7865269" y="24607"/>
            <a:ext cx="1165225" cy="2097087"/>
          </a:xfrm>
          <a:custGeom>
            <a:avLst/>
            <a:gdLst>
              <a:gd name="T0" fmla="*/ 917850 w 2911"/>
              <a:gd name="T1" fmla="*/ 0 h 3703"/>
              <a:gd name="T2" fmla="*/ 52037 w 2911"/>
              <a:gd name="T3" fmla="*/ 1605520 h 3703"/>
              <a:gd name="T4" fmla="*/ 52437 w 2911"/>
              <a:gd name="T5" fmla="*/ 1812794 h 3703"/>
              <a:gd name="T6" fmla="*/ 0 w 2911"/>
              <a:gd name="T7" fmla="*/ 2057445 h 3703"/>
              <a:gd name="T8" fmla="*/ 20014 w 2911"/>
              <a:gd name="T9" fmla="*/ 2097087 h 3703"/>
              <a:gd name="T10" fmla="*/ 168920 w 2911"/>
              <a:gd name="T11" fmla="*/ 1898308 h 3703"/>
              <a:gd name="T12" fmla="*/ 305416 w 2911"/>
              <a:gd name="T13" fmla="*/ 1823554 h 3703"/>
              <a:gd name="T14" fmla="*/ 1165225 w 2911"/>
              <a:gd name="T15" fmla="*/ 242385 h 3703"/>
              <a:gd name="T16" fmla="*/ 1036334 w 2911"/>
              <a:gd name="T17" fmla="*/ 54367 h 3703"/>
              <a:gd name="T18" fmla="*/ 917850 w 2911"/>
              <a:gd name="T19" fmla="*/ 0 h 3703"/>
              <a:gd name="T20" fmla="*/ 917850 w 2911"/>
              <a:gd name="T21" fmla="*/ 0 h 37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close/>
              </a:path>
            </a:pathLst>
          </a:custGeom>
          <a:solidFill>
            <a:schemeClr val="folHlink"/>
          </a:solidFill>
          <a:ln w="9525">
            <a:noFill/>
            <a:round/>
            <a:headEnd/>
            <a:tailEnd/>
          </a:ln>
        </p:spPr>
        <p:txBody>
          <a:bodyPr/>
          <a:lstStyle/>
          <a:p>
            <a:pPr>
              <a:defRPr/>
            </a:pPr>
            <a:endParaRPr lang="pl-PL"/>
          </a:p>
        </p:txBody>
      </p:sp>
      <p:sp>
        <p:nvSpPr>
          <p:cNvPr id="2057" name="Freeform 9"/>
          <p:cNvSpPr>
            <a:spLocks/>
          </p:cNvSpPr>
          <p:nvPr/>
        </p:nvSpPr>
        <p:spPr bwMode="auto">
          <a:xfrm rot="-3172564">
            <a:off x="7831138" y="192088"/>
            <a:ext cx="1025525" cy="1571625"/>
          </a:xfrm>
          <a:custGeom>
            <a:avLst/>
            <a:gdLst>
              <a:gd name="T0" fmla="*/ 0 w 2561"/>
              <a:gd name="T1" fmla="*/ 1406370 h 2777"/>
              <a:gd name="T2" fmla="*/ 172990 w 2561"/>
              <a:gd name="T3" fmla="*/ 1444854 h 2777"/>
              <a:gd name="T4" fmla="*/ 294723 w 2561"/>
              <a:gd name="T5" fmla="*/ 1571625 h 2777"/>
              <a:gd name="T6" fmla="*/ 1025525 w 2561"/>
              <a:gd name="T7" fmla="*/ 225811 h 2777"/>
              <a:gd name="T8" fmla="*/ 848130 w 2561"/>
              <a:gd name="T9" fmla="*/ 46407 h 2777"/>
              <a:gd name="T10" fmla="*/ 760034 w 2561"/>
              <a:gd name="T11" fmla="*/ 0 h 2777"/>
              <a:gd name="T12" fmla="*/ 0 w 2561"/>
              <a:gd name="T13" fmla="*/ 1406370 h 2777"/>
              <a:gd name="T14" fmla="*/ 0 w 2561"/>
              <a:gd name="T15" fmla="*/ 1406370 h 27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61" h="2777">
                <a:moveTo>
                  <a:pt x="0" y="2485"/>
                </a:moveTo>
                <a:lnTo>
                  <a:pt x="432" y="2553"/>
                </a:lnTo>
                <a:lnTo>
                  <a:pt x="736" y="2777"/>
                </a:lnTo>
                <a:lnTo>
                  <a:pt x="2561" y="399"/>
                </a:lnTo>
                <a:lnTo>
                  <a:pt x="2118" y="82"/>
                </a:lnTo>
                <a:lnTo>
                  <a:pt x="1898" y="0"/>
                </a:lnTo>
                <a:lnTo>
                  <a:pt x="0" y="2485"/>
                </a:lnTo>
                <a:close/>
              </a:path>
            </a:pathLst>
          </a:custGeom>
          <a:solidFill>
            <a:schemeClr val="bg2"/>
          </a:solidFill>
          <a:ln w="9525">
            <a:noFill/>
            <a:round/>
            <a:headEnd/>
            <a:tailEnd/>
          </a:ln>
        </p:spPr>
        <p:txBody>
          <a:bodyPr/>
          <a:lstStyle/>
          <a:p>
            <a:pPr>
              <a:defRPr/>
            </a:pPr>
            <a:endParaRPr lang="pl-PL"/>
          </a:p>
        </p:txBody>
      </p:sp>
      <p:grpSp>
        <p:nvGrpSpPr>
          <p:cNvPr id="3082" name="Group 10"/>
          <p:cNvGrpSpPr>
            <a:grpSpLocks/>
          </p:cNvGrpSpPr>
          <p:nvPr/>
        </p:nvGrpSpPr>
        <p:grpSpPr bwMode="auto">
          <a:xfrm>
            <a:off x="7938" y="5540375"/>
            <a:ext cx="1784350" cy="1246188"/>
            <a:chOff x="5" y="3490"/>
            <a:chExt cx="1124" cy="785"/>
          </a:xfrm>
        </p:grpSpPr>
        <p:sp>
          <p:nvSpPr>
            <p:cNvPr id="2075" name="Freeform 11"/>
            <p:cNvSpPr>
              <a:spLocks/>
            </p:cNvSpPr>
            <p:nvPr userDrawn="1"/>
          </p:nvSpPr>
          <p:spPr bwMode="auto">
            <a:xfrm>
              <a:off x="24" y="3505"/>
              <a:ext cx="1089" cy="649"/>
            </a:xfrm>
            <a:custGeom>
              <a:avLst/>
              <a:gdLst>
                <a:gd name="T0" fmla="*/ 794 w 2177"/>
                <a:gd name="T1" fmla="*/ 630 h 1298"/>
                <a:gd name="T2" fmla="*/ 710 w 2177"/>
                <a:gd name="T3" fmla="*/ 553 h 1298"/>
                <a:gd name="T4" fmla="*/ 666 w 2177"/>
                <a:gd name="T5" fmla="*/ 239 h 1298"/>
                <a:gd name="T6" fmla="*/ 1070 w 2177"/>
                <a:gd name="T7" fmla="*/ 165 h 1298"/>
                <a:gd name="T8" fmla="*/ 1089 w 2177"/>
                <a:gd name="T9" fmla="*/ 102 h 1298"/>
                <a:gd name="T10" fmla="*/ 1050 w 2177"/>
                <a:gd name="T11" fmla="*/ 50 h 1298"/>
                <a:gd name="T12" fmla="*/ 638 w 2177"/>
                <a:gd name="T13" fmla="*/ 106 h 1298"/>
                <a:gd name="T14" fmla="*/ 610 w 2177"/>
                <a:gd name="T15" fmla="*/ 16 h 1298"/>
                <a:gd name="T16" fmla="*/ 543 w 2177"/>
                <a:gd name="T17" fmla="*/ 0 h 1298"/>
                <a:gd name="T18" fmla="*/ 479 w 2177"/>
                <a:gd name="T19" fmla="*/ 14 h 1298"/>
                <a:gd name="T20" fmla="*/ 444 w 2177"/>
                <a:gd name="T21" fmla="*/ 53 h 1298"/>
                <a:gd name="T22" fmla="*/ 469 w 2177"/>
                <a:gd name="T23" fmla="*/ 143 h 1298"/>
                <a:gd name="T24" fmla="*/ 330 w 2177"/>
                <a:gd name="T25" fmla="*/ 221 h 1298"/>
                <a:gd name="T26" fmla="*/ 492 w 2177"/>
                <a:gd name="T27" fmla="*/ 237 h 1298"/>
                <a:gd name="T28" fmla="*/ 556 w 2177"/>
                <a:gd name="T29" fmla="*/ 445 h 1298"/>
                <a:gd name="T30" fmla="*/ 71 w 2177"/>
                <a:gd name="T31" fmla="*/ 235 h 1298"/>
                <a:gd name="T32" fmla="*/ 23 w 2177"/>
                <a:gd name="T33" fmla="*/ 255 h 1298"/>
                <a:gd name="T34" fmla="*/ 0 w 2177"/>
                <a:gd name="T35" fmla="*/ 318 h 1298"/>
                <a:gd name="T36" fmla="*/ 28 w 2177"/>
                <a:gd name="T37" fmla="*/ 390 h 1298"/>
                <a:gd name="T38" fmla="*/ 570 w 2177"/>
                <a:gd name="T39" fmla="*/ 644 h 1298"/>
                <a:gd name="T40" fmla="*/ 689 w 2177"/>
                <a:gd name="T41" fmla="*/ 628 h 1298"/>
                <a:gd name="T42" fmla="*/ 785 w 2177"/>
                <a:gd name="T43" fmla="*/ 649 h 1298"/>
                <a:gd name="T44" fmla="*/ 794 w 2177"/>
                <a:gd name="T45" fmla="*/ 630 h 1298"/>
                <a:gd name="T46" fmla="*/ 794 w 2177"/>
                <a:gd name="T47" fmla="*/ 630 h 12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close/>
                </a:path>
              </a:pathLst>
            </a:custGeom>
            <a:solidFill>
              <a:srgbClr val="F8F8F8"/>
            </a:solidFill>
            <a:ln w="9525">
              <a:noFill/>
              <a:round/>
              <a:headEnd/>
              <a:tailEnd/>
            </a:ln>
          </p:spPr>
          <p:txBody>
            <a:bodyPr/>
            <a:lstStyle/>
            <a:p>
              <a:pPr>
                <a:defRPr/>
              </a:pPr>
              <a:endParaRPr lang="pl-PL"/>
            </a:p>
          </p:txBody>
        </p:sp>
        <p:sp>
          <p:nvSpPr>
            <p:cNvPr id="2076" name="Freeform 12"/>
            <p:cNvSpPr>
              <a:spLocks/>
            </p:cNvSpPr>
            <p:nvPr userDrawn="1"/>
          </p:nvSpPr>
          <p:spPr bwMode="auto">
            <a:xfrm>
              <a:off x="1022" y="3582"/>
              <a:ext cx="71" cy="129"/>
            </a:xfrm>
            <a:custGeom>
              <a:avLst/>
              <a:gdLst>
                <a:gd name="T0" fmla="*/ 0 w 143"/>
                <a:gd name="T1" fmla="*/ 4 h 258"/>
                <a:gd name="T2" fmla="*/ 60 w 143"/>
                <a:gd name="T3" fmla="*/ 0 h 258"/>
                <a:gd name="T4" fmla="*/ 71 w 143"/>
                <a:gd name="T5" fmla="*/ 117 h 258"/>
                <a:gd name="T6" fmla="*/ 4 w 143"/>
                <a:gd name="T7" fmla="*/ 129 h 258"/>
                <a:gd name="T8" fmla="*/ 0 w 143"/>
                <a:gd name="T9" fmla="*/ 4 h 258"/>
                <a:gd name="T10" fmla="*/ 0 w 143"/>
                <a:gd name="T11" fmla="*/ 4 h 2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258">
                  <a:moveTo>
                    <a:pt x="0" y="7"/>
                  </a:moveTo>
                  <a:lnTo>
                    <a:pt x="120" y="0"/>
                  </a:lnTo>
                  <a:lnTo>
                    <a:pt x="143" y="233"/>
                  </a:lnTo>
                  <a:lnTo>
                    <a:pt x="8" y="258"/>
                  </a:lnTo>
                  <a:lnTo>
                    <a:pt x="0" y="7"/>
                  </a:lnTo>
                  <a:close/>
                </a:path>
              </a:pathLst>
            </a:custGeom>
            <a:solidFill>
              <a:schemeClr val="accent1"/>
            </a:solidFill>
            <a:ln w="9525">
              <a:noFill/>
              <a:round/>
              <a:headEnd/>
              <a:tailEnd/>
            </a:ln>
          </p:spPr>
          <p:txBody>
            <a:bodyPr/>
            <a:lstStyle/>
            <a:p>
              <a:pPr>
                <a:defRPr/>
              </a:pPr>
              <a:endParaRPr lang="pl-PL"/>
            </a:p>
          </p:txBody>
        </p:sp>
        <p:sp>
          <p:nvSpPr>
            <p:cNvPr id="2077" name="Freeform 13"/>
            <p:cNvSpPr>
              <a:spLocks/>
            </p:cNvSpPr>
            <p:nvPr userDrawn="1"/>
          </p:nvSpPr>
          <p:spPr bwMode="auto">
            <a:xfrm>
              <a:off x="20" y="3774"/>
              <a:ext cx="792" cy="410"/>
            </a:xfrm>
            <a:custGeom>
              <a:avLst/>
              <a:gdLst>
                <a:gd name="T0" fmla="*/ 68 w 1586"/>
                <a:gd name="T1" fmla="*/ 0 h 821"/>
                <a:gd name="T2" fmla="*/ 665 w 1586"/>
                <a:gd name="T3" fmla="*/ 259 h 821"/>
                <a:gd name="T4" fmla="*/ 713 w 1586"/>
                <a:gd name="T5" fmla="*/ 319 h 821"/>
                <a:gd name="T6" fmla="*/ 792 w 1586"/>
                <a:gd name="T7" fmla="*/ 396 h 821"/>
                <a:gd name="T8" fmla="*/ 782 w 1586"/>
                <a:gd name="T9" fmla="*/ 410 h 821"/>
                <a:gd name="T10" fmla="*/ 674 w 1586"/>
                <a:gd name="T11" fmla="*/ 393 h 821"/>
                <a:gd name="T12" fmla="*/ 572 w 1586"/>
                <a:gd name="T13" fmla="*/ 405 h 821"/>
                <a:gd name="T14" fmla="*/ 21 w 1586"/>
                <a:gd name="T15" fmla="*/ 149 h 821"/>
                <a:gd name="T16" fmla="*/ 0 w 1586"/>
                <a:gd name="T17" fmla="*/ 75 h 821"/>
                <a:gd name="T18" fmla="*/ 23 w 1586"/>
                <a:gd name="T19" fmla="*/ 16 h 821"/>
                <a:gd name="T20" fmla="*/ 68 w 1586"/>
                <a:gd name="T21" fmla="*/ 0 h 821"/>
                <a:gd name="T22" fmla="*/ 68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tx2"/>
            </a:solidFill>
            <a:ln w="9525">
              <a:noFill/>
              <a:round/>
              <a:headEnd/>
              <a:tailEnd/>
            </a:ln>
          </p:spPr>
          <p:txBody>
            <a:bodyPr/>
            <a:lstStyle/>
            <a:p>
              <a:pPr>
                <a:defRPr/>
              </a:pPr>
              <a:endParaRPr lang="pl-PL"/>
            </a:p>
          </p:txBody>
        </p:sp>
        <p:sp>
          <p:nvSpPr>
            <p:cNvPr id="2078" name="Freeform 14"/>
            <p:cNvSpPr>
              <a:spLocks/>
            </p:cNvSpPr>
            <p:nvPr userDrawn="1"/>
          </p:nvSpPr>
          <p:spPr bwMode="auto">
            <a:xfrm>
              <a:off x="129" y="3808"/>
              <a:ext cx="525" cy="374"/>
            </a:xfrm>
            <a:custGeom>
              <a:avLst/>
              <a:gdLst>
                <a:gd name="T0" fmla="*/ 0 w 1049"/>
                <a:gd name="T1" fmla="*/ 163 h 747"/>
                <a:gd name="T2" fmla="*/ 461 w 1049"/>
                <a:gd name="T3" fmla="*/ 374 h 747"/>
                <a:gd name="T4" fmla="*/ 470 w 1049"/>
                <a:gd name="T5" fmla="*/ 267 h 747"/>
                <a:gd name="T6" fmla="*/ 525 w 1049"/>
                <a:gd name="T7" fmla="*/ 211 h 747"/>
                <a:gd name="T8" fmla="*/ 39 w 1049"/>
                <a:gd name="T9" fmla="*/ 0 h 747"/>
                <a:gd name="T10" fmla="*/ 0 w 1049"/>
                <a:gd name="T11" fmla="*/ 64 h 747"/>
                <a:gd name="T12" fmla="*/ 0 w 1049"/>
                <a:gd name="T13" fmla="*/ 163 h 747"/>
                <a:gd name="T14" fmla="*/ 0 w 1049"/>
                <a:gd name="T15" fmla="*/ 163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w="9525">
              <a:noFill/>
              <a:round/>
              <a:headEnd/>
              <a:tailEnd/>
            </a:ln>
          </p:spPr>
          <p:txBody>
            <a:bodyPr/>
            <a:lstStyle/>
            <a:p>
              <a:pPr>
                <a:defRPr/>
              </a:pPr>
              <a:endParaRPr lang="pl-PL"/>
            </a:p>
          </p:txBody>
        </p:sp>
        <p:sp>
          <p:nvSpPr>
            <p:cNvPr id="2079" name="Freeform 15"/>
            <p:cNvSpPr>
              <a:spLocks/>
            </p:cNvSpPr>
            <p:nvPr userDrawn="1"/>
          </p:nvSpPr>
          <p:spPr bwMode="auto">
            <a:xfrm>
              <a:off x="485" y="3532"/>
              <a:ext cx="135" cy="121"/>
            </a:xfrm>
            <a:custGeom>
              <a:avLst/>
              <a:gdLst>
                <a:gd name="T0" fmla="*/ 0 w 272"/>
                <a:gd name="T1" fmla="*/ 14 h 241"/>
                <a:gd name="T2" fmla="*/ 79 w 272"/>
                <a:gd name="T3" fmla="*/ 0 h 241"/>
                <a:gd name="T4" fmla="*/ 125 w 272"/>
                <a:gd name="T5" fmla="*/ 18 h 241"/>
                <a:gd name="T6" fmla="*/ 135 w 272"/>
                <a:gd name="T7" fmla="*/ 70 h 241"/>
                <a:gd name="T8" fmla="*/ 81 w 272"/>
                <a:gd name="T9" fmla="*/ 73 h 241"/>
                <a:gd name="T10" fmla="*/ 16 w 272"/>
                <a:gd name="T11" fmla="*/ 121 h 241"/>
                <a:gd name="T12" fmla="*/ 0 w 272"/>
                <a:gd name="T13" fmla="*/ 14 h 241"/>
                <a:gd name="T14" fmla="*/ 0 w 272"/>
                <a:gd name="T15" fmla="*/ 14 h 2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2" h="241">
                  <a:moveTo>
                    <a:pt x="0" y="28"/>
                  </a:moveTo>
                  <a:lnTo>
                    <a:pt x="160" y="0"/>
                  </a:lnTo>
                  <a:lnTo>
                    <a:pt x="251" y="36"/>
                  </a:lnTo>
                  <a:lnTo>
                    <a:pt x="272" y="139"/>
                  </a:lnTo>
                  <a:lnTo>
                    <a:pt x="164" y="146"/>
                  </a:lnTo>
                  <a:lnTo>
                    <a:pt x="32" y="241"/>
                  </a:lnTo>
                  <a:lnTo>
                    <a:pt x="0" y="28"/>
                  </a:lnTo>
                  <a:close/>
                </a:path>
              </a:pathLst>
            </a:custGeom>
            <a:solidFill>
              <a:schemeClr val="hlink"/>
            </a:solidFill>
            <a:ln w="9525">
              <a:noFill/>
              <a:round/>
              <a:headEnd/>
              <a:tailEnd/>
            </a:ln>
          </p:spPr>
          <p:txBody>
            <a:bodyPr/>
            <a:lstStyle/>
            <a:p>
              <a:pPr>
                <a:defRPr/>
              </a:pPr>
              <a:endParaRPr lang="pl-PL"/>
            </a:p>
          </p:txBody>
        </p:sp>
        <p:sp>
          <p:nvSpPr>
            <p:cNvPr id="2080" name="Freeform 16"/>
            <p:cNvSpPr>
              <a:spLocks/>
            </p:cNvSpPr>
            <p:nvPr userDrawn="1"/>
          </p:nvSpPr>
          <p:spPr bwMode="auto">
            <a:xfrm>
              <a:off x="641" y="4163"/>
              <a:ext cx="76" cy="112"/>
            </a:xfrm>
            <a:custGeom>
              <a:avLst/>
              <a:gdLst>
                <a:gd name="T0" fmla="*/ 76 w 152"/>
                <a:gd name="T1" fmla="*/ 2 h 224"/>
                <a:gd name="T2" fmla="*/ 76 w 152"/>
                <a:gd name="T3" fmla="*/ 112 h 224"/>
                <a:gd name="T4" fmla="*/ 0 w 152"/>
                <a:gd name="T5" fmla="*/ 4 h 224"/>
                <a:gd name="T6" fmla="*/ 36 w 152"/>
                <a:gd name="T7" fmla="*/ 0 h 224"/>
                <a:gd name="T8" fmla="*/ 76 w 152"/>
                <a:gd name="T9" fmla="*/ 2 h 224"/>
                <a:gd name="T10" fmla="*/ 76 w 152"/>
                <a:gd name="T11" fmla="*/ 2 h 2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2" h="224">
                  <a:moveTo>
                    <a:pt x="152" y="4"/>
                  </a:moveTo>
                  <a:lnTo>
                    <a:pt x="152" y="224"/>
                  </a:lnTo>
                  <a:lnTo>
                    <a:pt x="0" y="8"/>
                  </a:lnTo>
                  <a:lnTo>
                    <a:pt x="72" y="0"/>
                  </a:lnTo>
                  <a:lnTo>
                    <a:pt x="152" y="4"/>
                  </a:lnTo>
                  <a:close/>
                </a:path>
              </a:pathLst>
            </a:custGeom>
            <a:solidFill>
              <a:schemeClr val="hlink"/>
            </a:solidFill>
            <a:ln w="9525">
              <a:noFill/>
              <a:round/>
              <a:headEnd/>
              <a:tailEnd/>
            </a:ln>
          </p:spPr>
          <p:txBody>
            <a:bodyPr/>
            <a:lstStyle/>
            <a:p>
              <a:pPr>
                <a:defRPr/>
              </a:pPr>
              <a:endParaRPr lang="pl-PL"/>
            </a:p>
          </p:txBody>
        </p:sp>
        <p:sp>
          <p:nvSpPr>
            <p:cNvPr id="2081" name="Freeform 17"/>
            <p:cNvSpPr>
              <a:spLocks/>
            </p:cNvSpPr>
            <p:nvPr userDrawn="1"/>
          </p:nvSpPr>
          <p:spPr bwMode="auto">
            <a:xfrm>
              <a:off x="504" y="3607"/>
              <a:ext cx="193" cy="383"/>
            </a:xfrm>
            <a:custGeom>
              <a:avLst/>
              <a:gdLst>
                <a:gd name="T0" fmla="*/ 0 w 386"/>
                <a:gd name="T1" fmla="*/ 40 h 764"/>
                <a:gd name="T2" fmla="*/ 44 w 386"/>
                <a:gd name="T3" fmla="*/ 0 h 764"/>
                <a:gd name="T4" fmla="*/ 116 w 386"/>
                <a:gd name="T5" fmla="*/ 3 h 764"/>
                <a:gd name="T6" fmla="*/ 193 w 386"/>
                <a:gd name="T7" fmla="*/ 383 h 764"/>
                <a:gd name="T8" fmla="*/ 140 w 386"/>
                <a:gd name="T9" fmla="*/ 361 h 764"/>
                <a:gd name="T10" fmla="*/ 76 w 386"/>
                <a:gd name="T11" fmla="*/ 339 h 764"/>
                <a:gd name="T12" fmla="*/ 0 w 386"/>
                <a:gd name="T13" fmla="*/ 40 h 764"/>
                <a:gd name="T14" fmla="*/ 0 w 386"/>
                <a:gd name="T15" fmla="*/ 40 h 7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6" h="764">
                  <a:moveTo>
                    <a:pt x="0" y="80"/>
                  </a:moveTo>
                  <a:lnTo>
                    <a:pt x="87" y="0"/>
                  </a:lnTo>
                  <a:lnTo>
                    <a:pt x="232" y="6"/>
                  </a:lnTo>
                  <a:lnTo>
                    <a:pt x="386" y="764"/>
                  </a:lnTo>
                  <a:lnTo>
                    <a:pt x="279" y="720"/>
                  </a:lnTo>
                  <a:lnTo>
                    <a:pt x="152" y="677"/>
                  </a:lnTo>
                  <a:lnTo>
                    <a:pt x="0" y="80"/>
                  </a:lnTo>
                  <a:close/>
                </a:path>
              </a:pathLst>
            </a:custGeom>
            <a:solidFill>
              <a:schemeClr val="bg2"/>
            </a:solidFill>
            <a:ln w="9525">
              <a:noFill/>
              <a:round/>
              <a:headEnd/>
              <a:tailEnd/>
            </a:ln>
          </p:spPr>
          <p:txBody>
            <a:bodyPr/>
            <a:lstStyle/>
            <a:p>
              <a:pPr>
                <a:defRPr/>
              </a:pPr>
              <a:endParaRPr lang="pl-PL"/>
            </a:p>
          </p:txBody>
        </p:sp>
        <p:sp>
          <p:nvSpPr>
            <p:cNvPr id="2082" name="Freeform 18"/>
            <p:cNvSpPr>
              <a:spLocks/>
            </p:cNvSpPr>
            <p:nvPr userDrawn="1"/>
          </p:nvSpPr>
          <p:spPr bwMode="auto">
            <a:xfrm>
              <a:off x="668" y="3590"/>
              <a:ext cx="364" cy="174"/>
            </a:xfrm>
            <a:custGeom>
              <a:avLst/>
              <a:gdLst>
                <a:gd name="T0" fmla="*/ 346 w 728"/>
                <a:gd name="T1" fmla="*/ 0 h 348"/>
                <a:gd name="T2" fmla="*/ 0 w 728"/>
                <a:gd name="T3" fmla="*/ 53 h 348"/>
                <a:gd name="T4" fmla="*/ 14 w 728"/>
                <a:gd name="T5" fmla="*/ 174 h 348"/>
                <a:gd name="T6" fmla="*/ 358 w 728"/>
                <a:gd name="T7" fmla="*/ 119 h 348"/>
                <a:gd name="T8" fmla="*/ 364 w 728"/>
                <a:gd name="T9" fmla="*/ 22 h 348"/>
                <a:gd name="T10" fmla="*/ 346 w 728"/>
                <a:gd name="T11" fmla="*/ 0 h 348"/>
                <a:gd name="T12" fmla="*/ 346 w 728"/>
                <a:gd name="T13" fmla="*/ 0 h 3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28" h="348">
                  <a:moveTo>
                    <a:pt x="692" y="0"/>
                  </a:moveTo>
                  <a:lnTo>
                    <a:pt x="0" y="106"/>
                  </a:lnTo>
                  <a:lnTo>
                    <a:pt x="28" y="348"/>
                  </a:lnTo>
                  <a:lnTo>
                    <a:pt x="715" y="237"/>
                  </a:lnTo>
                  <a:lnTo>
                    <a:pt x="728" y="43"/>
                  </a:lnTo>
                  <a:lnTo>
                    <a:pt x="692" y="0"/>
                  </a:lnTo>
                  <a:close/>
                </a:path>
              </a:pathLst>
            </a:custGeom>
            <a:solidFill>
              <a:schemeClr val="bg2"/>
            </a:solidFill>
            <a:ln w="9525">
              <a:noFill/>
              <a:round/>
              <a:headEnd/>
              <a:tailEnd/>
            </a:ln>
          </p:spPr>
          <p:txBody>
            <a:bodyPr/>
            <a:lstStyle/>
            <a:p>
              <a:pPr>
                <a:defRPr/>
              </a:pPr>
              <a:endParaRPr lang="pl-PL"/>
            </a:p>
          </p:txBody>
        </p:sp>
        <p:sp>
          <p:nvSpPr>
            <p:cNvPr id="2083" name="Freeform 19"/>
            <p:cNvSpPr>
              <a:spLocks/>
            </p:cNvSpPr>
            <p:nvPr userDrawn="1"/>
          </p:nvSpPr>
          <p:spPr bwMode="auto">
            <a:xfrm>
              <a:off x="347" y="3693"/>
              <a:ext cx="156" cy="67"/>
            </a:xfrm>
            <a:custGeom>
              <a:avLst/>
              <a:gdLst>
                <a:gd name="T0" fmla="*/ 136 w 312"/>
                <a:gd name="T1" fmla="*/ 0 h 135"/>
                <a:gd name="T2" fmla="*/ 0 w 312"/>
                <a:gd name="T3" fmla="*/ 39 h 135"/>
                <a:gd name="T4" fmla="*/ 156 w 312"/>
                <a:gd name="T5" fmla="*/ 67 h 135"/>
                <a:gd name="T6" fmla="*/ 136 w 312"/>
                <a:gd name="T7" fmla="*/ 0 h 135"/>
                <a:gd name="T8" fmla="*/ 136 w 312"/>
                <a:gd name="T9" fmla="*/ 0 h 1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2" h="135">
                  <a:moveTo>
                    <a:pt x="272" y="0"/>
                  </a:moveTo>
                  <a:lnTo>
                    <a:pt x="0" y="78"/>
                  </a:lnTo>
                  <a:lnTo>
                    <a:pt x="312" y="135"/>
                  </a:lnTo>
                  <a:lnTo>
                    <a:pt x="272" y="0"/>
                  </a:lnTo>
                  <a:close/>
                </a:path>
              </a:pathLst>
            </a:custGeom>
            <a:solidFill>
              <a:schemeClr val="accent1"/>
            </a:solidFill>
            <a:ln w="9525">
              <a:noFill/>
              <a:round/>
              <a:headEnd/>
              <a:tailEnd/>
            </a:ln>
          </p:spPr>
          <p:txBody>
            <a:bodyPr/>
            <a:lstStyle/>
            <a:p>
              <a:pPr>
                <a:defRPr/>
              </a:pPr>
              <a:endParaRPr lang="pl-PL"/>
            </a:p>
          </p:txBody>
        </p:sp>
        <p:grpSp>
          <p:nvGrpSpPr>
            <p:cNvPr id="3108" name="Group 20"/>
            <p:cNvGrpSpPr>
              <a:grpSpLocks/>
            </p:cNvGrpSpPr>
            <p:nvPr userDrawn="1"/>
          </p:nvGrpSpPr>
          <p:grpSpPr bwMode="auto">
            <a:xfrm>
              <a:off x="5" y="3490"/>
              <a:ext cx="1124" cy="780"/>
              <a:chOff x="5" y="3490"/>
              <a:chExt cx="1124" cy="780"/>
            </a:xfrm>
          </p:grpSpPr>
          <p:grpSp>
            <p:nvGrpSpPr>
              <p:cNvPr id="3109" name="Group 21"/>
              <p:cNvGrpSpPr>
                <a:grpSpLocks/>
              </p:cNvGrpSpPr>
              <p:nvPr userDrawn="1"/>
            </p:nvGrpSpPr>
            <p:grpSpPr bwMode="auto">
              <a:xfrm>
                <a:off x="499" y="3562"/>
                <a:ext cx="548" cy="708"/>
                <a:chOff x="499" y="3562"/>
                <a:chExt cx="548" cy="708"/>
              </a:xfrm>
            </p:grpSpPr>
            <p:sp>
              <p:nvSpPr>
                <p:cNvPr id="2098" name="Freeform 22"/>
                <p:cNvSpPr>
                  <a:spLocks/>
                </p:cNvSpPr>
                <p:nvPr userDrawn="1"/>
              </p:nvSpPr>
              <p:spPr bwMode="auto">
                <a:xfrm>
                  <a:off x="499" y="3587"/>
                  <a:ext cx="157" cy="87"/>
                </a:xfrm>
                <a:custGeom>
                  <a:avLst/>
                  <a:gdLst>
                    <a:gd name="T0" fmla="*/ 0 w 313"/>
                    <a:gd name="T1" fmla="*/ 53 h 175"/>
                    <a:gd name="T2" fmla="*/ 57 w 313"/>
                    <a:gd name="T3" fmla="*/ 5 h 175"/>
                    <a:gd name="T4" fmla="*/ 107 w 313"/>
                    <a:gd name="T5" fmla="*/ 0 h 175"/>
                    <a:gd name="T6" fmla="*/ 146 w 313"/>
                    <a:gd name="T7" fmla="*/ 13 h 175"/>
                    <a:gd name="T8" fmla="*/ 157 w 313"/>
                    <a:gd name="T9" fmla="*/ 45 h 175"/>
                    <a:gd name="T10" fmla="*/ 84 w 313"/>
                    <a:gd name="T11" fmla="*/ 33 h 175"/>
                    <a:gd name="T12" fmla="*/ 37 w 313"/>
                    <a:gd name="T13" fmla="*/ 50 h 175"/>
                    <a:gd name="T14" fmla="*/ 7 w 313"/>
                    <a:gd name="T15" fmla="*/ 87 h 175"/>
                    <a:gd name="T16" fmla="*/ 0 w 313"/>
                    <a:gd name="T17" fmla="*/ 53 h 175"/>
                    <a:gd name="T18" fmla="*/ 0 w 313"/>
                    <a:gd name="T19" fmla="*/ 53 h 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close/>
                    </a:path>
                  </a:pathLst>
                </a:custGeom>
                <a:solidFill>
                  <a:schemeClr val="accent2"/>
                </a:solidFill>
                <a:ln w="9525">
                  <a:noFill/>
                  <a:round/>
                  <a:headEnd/>
                  <a:tailEnd/>
                </a:ln>
              </p:spPr>
              <p:txBody>
                <a:bodyPr/>
                <a:lstStyle/>
                <a:p>
                  <a:pPr>
                    <a:defRPr/>
                  </a:pPr>
                  <a:endParaRPr lang="pl-PL"/>
                </a:p>
              </p:txBody>
            </p:sp>
            <p:sp>
              <p:nvSpPr>
                <p:cNvPr id="2099" name="Freeform 23"/>
                <p:cNvSpPr>
                  <a:spLocks/>
                </p:cNvSpPr>
                <p:nvPr userDrawn="1"/>
              </p:nvSpPr>
              <p:spPr bwMode="auto">
                <a:xfrm>
                  <a:off x="636" y="4137"/>
                  <a:ext cx="115" cy="133"/>
                </a:xfrm>
                <a:custGeom>
                  <a:avLst/>
                  <a:gdLst>
                    <a:gd name="T0" fmla="*/ 0 w 230"/>
                    <a:gd name="T1" fmla="*/ 20 h 266"/>
                    <a:gd name="T2" fmla="*/ 80 w 230"/>
                    <a:gd name="T3" fmla="*/ 133 h 266"/>
                    <a:gd name="T4" fmla="*/ 115 w 230"/>
                    <a:gd name="T5" fmla="*/ 126 h 266"/>
                    <a:gd name="T6" fmla="*/ 112 w 230"/>
                    <a:gd name="T7" fmla="*/ 9 h 266"/>
                    <a:gd name="T8" fmla="*/ 83 w 230"/>
                    <a:gd name="T9" fmla="*/ 0 h 266"/>
                    <a:gd name="T10" fmla="*/ 90 w 230"/>
                    <a:gd name="T11" fmla="*/ 99 h 266"/>
                    <a:gd name="T12" fmla="*/ 36 w 230"/>
                    <a:gd name="T13" fmla="*/ 2 h 266"/>
                    <a:gd name="T14" fmla="*/ 0 w 230"/>
                    <a:gd name="T15" fmla="*/ 20 h 266"/>
                    <a:gd name="T16" fmla="*/ 0 w 230"/>
                    <a:gd name="T17" fmla="*/ 20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0" h="266">
                      <a:moveTo>
                        <a:pt x="0" y="40"/>
                      </a:moveTo>
                      <a:lnTo>
                        <a:pt x="160" y="266"/>
                      </a:lnTo>
                      <a:lnTo>
                        <a:pt x="230" y="251"/>
                      </a:lnTo>
                      <a:lnTo>
                        <a:pt x="223" y="17"/>
                      </a:lnTo>
                      <a:lnTo>
                        <a:pt x="166" y="0"/>
                      </a:lnTo>
                      <a:lnTo>
                        <a:pt x="179" y="197"/>
                      </a:lnTo>
                      <a:lnTo>
                        <a:pt x="71" y="4"/>
                      </a:lnTo>
                      <a:lnTo>
                        <a:pt x="0" y="40"/>
                      </a:lnTo>
                      <a:close/>
                    </a:path>
                  </a:pathLst>
                </a:custGeom>
                <a:solidFill>
                  <a:schemeClr val="accent2"/>
                </a:solidFill>
                <a:ln w="9525">
                  <a:noFill/>
                  <a:round/>
                  <a:headEnd/>
                  <a:tailEnd/>
                </a:ln>
              </p:spPr>
              <p:txBody>
                <a:bodyPr/>
                <a:lstStyle/>
                <a:p>
                  <a:pPr>
                    <a:defRPr/>
                  </a:pPr>
                  <a:endParaRPr lang="pl-PL"/>
                </a:p>
              </p:txBody>
            </p:sp>
            <p:sp>
              <p:nvSpPr>
                <p:cNvPr id="2100" name="Freeform 24"/>
                <p:cNvSpPr>
                  <a:spLocks/>
                </p:cNvSpPr>
                <p:nvPr userDrawn="1"/>
              </p:nvSpPr>
              <p:spPr bwMode="auto">
                <a:xfrm>
                  <a:off x="1004" y="3562"/>
                  <a:ext cx="43" cy="117"/>
                </a:xfrm>
                <a:custGeom>
                  <a:avLst/>
                  <a:gdLst>
                    <a:gd name="T0" fmla="*/ 0 w 87"/>
                    <a:gd name="T1" fmla="*/ 10 h 234"/>
                    <a:gd name="T2" fmla="*/ 18 w 87"/>
                    <a:gd name="T3" fmla="*/ 47 h 234"/>
                    <a:gd name="T4" fmla="*/ 22 w 87"/>
                    <a:gd name="T5" fmla="*/ 77 h 234"/>
                    <a:gd name="T6" fmla="*/ 13 w 87"/>
                    <a:gd name="T7" fmla="*/ 117 h 234"/>
                    <a:gd name="T8" fmla="*/ 40 w 87"/>
                    <a:gd name="T9" fmla="*/ 110 h 234"/>
                    <a:gd name="T10" fmla="*/ 43 w 87"/>
                    <a:gd name="T11" fmla="*/ 58 h 234"/>
                    <a:gd name="T12" fmla="*/ 23 w 87"/>
                    <a:gd name="T13" fmla="*/ 0 h 234"/>
                    <a:gd name="T14" fmla="*/ 0 w 87"/>
                    <a:gd name="T15" fmla="*/ 10 h 234"/>
                    <a:gd name="T16" fmla="*/ 0 w 87"/>
                    <a:gd name="T17" fmla="*/ 10 h 2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7" h="234">
                      <a:moveTo>
                        <a:pt x="0" y="19"/>
                      </a:moveTo>
                      <a:lnTo>
                        <a:pt x="36" y="93"/>
                      </a:lnTo>
                      <a:lnTo>
                        <a:pt x="44" y="154"/>
                      </a:lnTo>
                      <a:lnTo>
                        <a:pt x="27" y="234"/>
                      </a:lnTo>
                      <a:lnTo>
                        <a:pt x="80" y="220"/>
                      </a:lnTo>
                      <a:lnTo>
                        <a:pt x="87" y="116"/>
                      </a:lnTo>
                      <a:lnTo>
                        <a:pt x="46" y="0"/>
                      </a:lnTo>
                      <a:lnTo>
                        <a:pt x="0" y="19"/>
                      </a:lnTo>
                      <a:close/>
                    </a:path>
                  </a:pathLst>
                </a:custGeom>
                <a:solidFill>
                  <a:schemeClr val="accent2"/>
                </a:solidFill>
                <a:ln w="9525">
                  <a:noFill/>
                  <a:round/>
                  <a:headEnd/>
                  <a:tailEnd/>
                </a:ln>
              </p:spPr>
              <p:txBody>
                <a:bodyPr/>
                <a:lstStyle/>
                <a:p>
                  <a:pPr>
                    <a:defRPr/>
                  </a:pPr>
                  <a:endParaRPr lang="pl-PL"/>
                </a:p>
              </p:txBody>
            </p:sp>
          </p:grpSp>
          <p:sp>
            <p:nvSpPr>
              <p:cNvPr id="2086" name="Freeform 25"/>
              <p:cNvSpPr>
                <a:spLocks/>
              </p:cNvSpPr>
              <p:nvPr userDrawn="1"/>
            </p:nvSpPr>
            <p:spPr bwMode="auto">
              <a:xfrm>
                <a:off x="76" y="3732"/>
                <a:ext cx="595" cy="250"/>
              </a:xfrm>
              <a:custGeom>
                <a:avLst/>
                <a:gdLst>
                  <a:gd name="T0" fmla="*/ 50 w 1190"/>
                  <a:gd name="T1" fmla="*/ 0 h 500"/>
                  <a:gd name="T2" fmla="*/ 595 w 1190"/>
                  <a:gd name="T3" fmla="*/ 245 h 500"/>
                  <a:gd name="T4" fmla="*/ 538 w 1190"/>
                  <a:gd name="T5" fmla="*/ 250 h 500"/>
                  <a:gd name="T6" fmla="*/ 0 w 1190"/>
                  <a:gd name="T7" fmla="*/ 14 h 500"/>
                  <a:gd name="T8" fmla="*/ 50 w 1190"/>
                  <a:gd name="T9" fmla="*/ 0 h 500"/>
                  <a:gd name="T10" fmla="*/ 50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w="9525">
                <a:noFill/>
                <a:round/>
                <a:headEnd/>
                <a:tailEnd/>
              </a:ln>
            </p:spPr>
            <p:txBody>
              <a:bodyPr/>
              <a:lstStyle/>
              <a:p>
                <a:pPr>
                  <a:defRPr/>
                </a:pPr>
                <a:endParaRPr lang="pl-PL"/>
              </a:p>
            </p:txBody>
          </p:sp>
          <p:sp>
            <p:nvSpPr>
              <p:cNvPr id="2087" name="Freeform 26"/>
              <p:cNvSpPr>
                <a:spLocks/>
              </p:cNvSpPr>
              <p:nvPr userDrawn="1"/>
            </p:nvSpPr>
            <p:spPr bwMode="auto">
              <a:xfrm>
                <a:off x="260" y="3886"/>
                <a:ext cx="244" cy="148"/>
              </a:xfrm>
              <a:custGeom>
                <a:avLst/>
                <a:gdLst>
                  <a:gd name="T0" fmla="*/ 7 w 489"/>
                  <a:gd name="T1" fmla="*/ 17 h 296"/>
                  <a:gd name="T2" fmla="*/ 80 w 489"/>
                  <a:gd name="T3" fmla="*/ 33 h 296"/>
                  <a:gd name="T4" fmla="*/ 162 w 489"/>
                  <a:gd name="T5" fmla="*/ 69 h 296"/>
                  <a:gd name="T6" fmla="*/ 220 w 489"/>
                  <a:gd name="T7" fmla="*/ 122 h 296"/>
                  <a:gd name="T8" fmla="*/ 163 w 489"/>
                  <a:gd name="T9" fmla="*/ 115 h 296"/>
                  <a:gd name="T10" fmla="*/ 69 w 489"/>
                  <a:gd name="T11" fmla="*/ 73 h 296"/>
                  <a:gd name="T12" fmla="*/ 25 w 489"/>
                  <a:gd name="T13" fmla="*/ 40 h 296"/>
                  <a:gd name="T14" fmla="*/ 53 w 489"/>
                  <a:gd name="T15" fmla="*/ 82 h 296"/>
                  <a:gd name="T16" fmla="*/ 136 w 489"/>
                  <a:gd name="T17" fmla="*/ 135 h 296"/>
                  <a:gd name="T18" fmla="*/ 233 w 489"/>
                  <a:gd name="T19" fmla="*/ 148 h 296"/>
                  <a:gd name="T20" fmla="*/ 244 w 489"/>
                  <a:gd name="T21" fmla="*/ 112 h 296"/>
                  <a:gd name="T22" fmla="*/ 197 w 489"/>
                  <a:gd name="T23" fmla="*/ 60 h 296"/>
                  <a:gd name="T24" fmla="*/ 85 w 489"/>
                  <a:gd name="T25" fmla="*/ 9 h 296"/>
                  <a:gd name="T26" fmla="*/ 0 w 489"/>
                  <a:gd name="T27" fmla="*/ 0 h 296"/>
                  <a:gd name="T28" fmla="*/ 7 w 489"/>
                  <a:gd name="T29" fmla="*/ 17 h 296"/>
                  <a:gd name="T30" fmla="*/ 7 w 489"/>
                  <a:gd name="T31" fmla="*/ 17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w="9525">
                <a:noFill/>
                <a:round/>
                <a:headEnd/>
                <a:tailEnd/>
              </a:ln>
            </p:spPr>
            <p:txBody>
              <a:bodyPr/>
              <a:lstStyle/>
              <a:p>
                <a:pPr>
                  <a:defRPr/>
                </a:pPr>
                <a:endParaRPr lang="pl-PL"/>
              </a:p>
            </p:txBody>
          </p:sp>
          <p:sp>
            <p:nvSpPr>
              <p:cNvPr id="2088" name="Freeform 27"/>
              <p:cNvSpPr>
                <a:spLocks/>
              </p:cNvSpPr>
              <p:nvPr userDrawn="1"/>
            </p:nvSpPr>
            <p:spPr bwMode="auto">
              <a:xfrm>
                <a:off x="565" y="3680"/>
                <a:ext cx="107" cy="238"/>
              </a:xfrm>
              <a:custGeom>
                <a:avLst/>
                <a:gdLst>
                  <a:gd name="T0" fmla="*/ 12 w 213"/>
                  <a:gd name="T1" fmla="*/ 0 h 478"/>
                  <a:gd name="T2" fmla="*/ 46 w 213"/>
                  <a:gd name="T3" fmla="*/ 12 h 478"/>
                  <a:gd name="T4" fmla="*/ 40 w 213"/>
                  <a:gd name="T5" fmla="*/ 96 h 478"/>
                  <a:gd name="T6" fmla="*/ 53 w 213"/>
                  <a:gd name="T7" fmla="*/ 163 h 478"/>
                  <a:gd name="T8" fmla="*/ 107 w 213"/>
                  <a:gd name="T9" fmla="*/ 225 h 478"/>
                  <a:gd name="T10" fmla="*/ 49 w 213"/>
                  <a:gd name="T11" fmla="*/ 238 h 478"/>
                  <a:gd name="T12" fmla="*/ 15 w 213"/>
                  <a:gd name="T13" fmla="*/ 171 h 478"/>
                  <a:gd name="T14" fmla="*/ 0 w 213"/>
                  <a:gd name="T15" fmla="*/ 28 h 478"/>
                  <a:gd name="T16" fmla="*/ 12 w 213"/>
                  <a:gd name="T17" fmla="*/ 0 h 478"/>
                  <a:gd name="T18" fmla="*/ 12 w 213"/>
                  <a:gd name="T19" fmla="*/ 0 h 4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close/>
                  </a:path>
                </a:pathLst>
              </a:custGeom>
              <a:solidFill>
                <a:schemeClr val="accent2"/>
              </a:solidFill>
              <a:ln w="9525">
                <a:noFill/>
                <a:round/>
                <a:headEnd/>
                <a:tailEnd/>
              </a:ln>
            </p:spPr>
            <p:txBody>
              <a:bodyPr/>
              <a:lstStyle/>
              <a:p>
                <a:pPr>
                  <a:defRPr/>
                </a:pPr>
                <a:endParaRPr lang="pl-PL"/>
              </a:p>
            </p:txBody>
          </p:sp>
          <p:grpSp>
            <p:nvGrpSpPr>
              <p:cNvPr id="3113" name="Group 28"/>
              <p:cNvGrpSpPr>
                <a:grpSpLocks/>
              </p:cNvGrpSpPr>
              <p:nvPr userDrawn="1"/>
            </p:nvGrpSpPr>
            <p:grpSpPr bwMode="auto">
              <a:xfrm>
                <a:off x="5" y="3490"/>
                <a:ext cx="1124" cy="678"/>
                <a:chOff x="5" y="3490"/>
                <a:chExt cx="1124" cy="678"/>
              </a:xfrm>
            </p:grpSpPr>
            <p:sp>
              <p:nvSpPr>
                <p:cNvPr id="2090" name="Freeform 29"/>
                <p:cNvSpPr>
                  <a:spLocks/>
                </p:cNvSpPr>
                <p:nvPr userDrawn="1"/>
              </p:nvSpPr>
              <p:spPr bwMode="auto">
                <a:xfrm>
                  <a:off x="669" y="4048"/>
                  <a:ext cx="75" cy="87"/>
                </a:xfrm>
                <a:custGeom>
                  <a:avLst/>
                  <a:gdLst>
                    <a:gd name="T0" fmla="*/ 55 w 150"/>
                    <a:gd name="T1" fmla="*/ 0 h 173"/>
                    <a:gd name="T2" fmla="*/ 20 w 150"/>
                    <a:gd name="T3" fmla="*/ 33 h 173"/>
                    <a:gd name="T4" fmla="*/ 0 w 150"/>
                    <a:gd name="T5" fmla="*/ 87 h 173"/>
                    <a:gd name="T6" fmla="*/ 40 w 150"/>
                    <a:gd name="T7" fmla="*/ 80 h 173"/>
                    <a:gd name="T8" fmla="*/ 52 w 150"/>
                    <a:gd name="T9" fmla="*/ 42 h 173"/>
                    <a:gd name="T10" fmla="*/ 75 w 150"/>
                    <a:gd name="T11" fmla="*/ 14 h 173"/>
                    <a:gd name="T12" fmla="*/ 55 w 150"/>
                    <a:gd name="T13" fmla="*/ 0 h 173"/>
                    <a:gd name="T14" fmla="*/ 55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w="9525">
                  <a:noFill/>
                  <a:round/>
                  <a:headEnd/>
                  <a:tailEnd/>
                </a:ln>
              </p:spPr>
              <p:txBody>
                <a:bodyPr/>
                <a:lstStyle/>
                <a:p>
                  <a:pPr>
                    <a:defRPr/>
                  </a:pPr>
                  <a:endParaRPr lang="pl-PL"/>
                </a:p>
              </p:txBody>
            </p:sp>
            <p:sp>
              <p:nvSpPr>
                <p:cNvPr id="2091" name="Freeform 30"/>
                <p:cNvSpPr>
                  <a:spLocks/>
                </p:cNvSpPr>
                <p:nvPr userDrawn="1"/>
              </p:nvSpPr>
              <p:spPr bwMode="auto">
                <a:xfrm>
                  <a:off x="5" y="3728"/>
                  <a:ext cx="842" cy="440"/>
                </a:xfrm>
                <a:custGeom>
                  <a:avLst/>
                  <a:gdLst>
                    <a:gd name="T0" fmla="*/ 78 w 1684"/>
                    <a:gd name="T1" fmla="*/ 0 h 880"/>
                    <a:gd name="T2" fmla="*/ 32 w 1684"/>
                    <a:gd name="T3" fmla="*/ 26 h 880"/>
                    <a:gd name="T4" fmla="*/ 0 w 1684"/>
                    <a:gd name="T5" fmla="*/ 104 h 880"/>
                    <a:gd name="T6" fmla="*/ 34 w 1684"/>
                    <a:gd name="T7" fmla="*/ 179 h 880"/>
                    <a:gd name="T8" fmla="*/ 591 w 1684"/>
                    <a:gd name="T9" fmla="*/ 434 h 880"/>
                    <a:gd name="T10" fmla="*/ 711 w 1684"/>
                    <a:gd name="T11" fmla="*/ 418 h 880"/>
                    <a:gd name="T12" fmla="*/ 808 w 1684"/>
                    <a:gd name="T13" fmla="*/ 440 h 880"/>
                    <a:gd name="T14" fmla="*/ 842 w 1684"/>
                    <a:gd name="T15" fmla="*/ 404 h 880"/>
                    <a:gd name="T16" fmla="*/ 751 w 1684"/>
                    <a:gd name="T17" fmla="*/ 332 h 880"/>
                    <a:gd name="T18" fmla="*/ 714 w 1684"/>
                    <a:gd name="T19" fmla="*/ 256 h 880"/>
                    <a:gd name="T20" fmla="*/ 685 w 1684"/>
                    <a:gd name="T21" fmla="*/ 264 h 880"/>
                    <a:gd name="T22" fmla="*/ 720 w 1684"/>
                    <a:gd name="T23" fmla="*/ 332 h 880"/>
                    <a:gd name="T24" fmla="*/ 789 w 1684"/>
                    <a:gd name="T25" fmla="*/ 405 h 880"/>
                    <a:gd name="T26" fmla="*/ 707 w 1684"/>
                    <a:gd name="T27" fmla="*/ 394 h 880"/>
                    <a:gd name="T28" fmla="*/ 610 w 1684"/>
                    <a:gd name="T29" fmla="*/ 407 h 880"/>
                    <a:gd name="T30" fmla="*/ 628 w 1684"/>
                    <a:gd name="T31" fmla="*/ 325 h 880"/>
                    <a:gd name="T32" fmla="*/ 669 w 1684"/>
                    <a:gd name="T33" fmla="*/ 269 h 880"/>
                    <a:gd name="T34" fmla="*/ 621 w 1684"/>
                    <a:gd name="T35" fmla="*/ 276 h 880"/>
                    <a:gd name="T36" fmla="*/ 583 w 1684"/>
                    <a:gd name="T37" fmla="*/ 329 h 880"/>
                    <a:gd name="T38" fmla="*/ 570 w 1684"/>
                    <a:gd name="T39" fmla="*/ 396 h 880"/>
                    <a:gd name="T40" fmla="*/ 54 w 1684"/>
                    <a:gd name="T41" fmla="*/ 155 h 880"/>
                    <a:gd name="T42" fmla="*/ 40 w 1684"/>
                    <a:gd name="T43" fmla="*/ 108 h 880"/>
                    <a:gd name="T44" fmla="*/ 52 w 1684"/>
                    <a:gd name="T45" fmla="*/ 48 h 880"/>
                    <a:gd name="T46" fmla="*/ 109 w 1684"/>
                    <a:gd name="T47" fmla="*/ 0 h 880"/>
                    <a:gd name="T48" fmla="*/ 78 w 1684"/>
                    <a:gd name="T49" fmla="*/ 0 h 880"/>
                    <a:gd name="T50" fmla="*/ 78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w="9525">
                  <a:noFill/>
                  <a:round/>
                  <a:headEnd/>
                  <a:tailEnd/>
                </a:ln>
              </p:spPr>
              <p:txBody>
                <a:bodyPr/>
                <a:lstStyle/>
                <a:p>
                  <a:pPr>
                    <a:defRPr/>
                  </a:pPr>
                  <a:endParaRPr lang="pl-PL"/>
                </a:p>
              </p:txBody>
            </p:sp>
            <p:sp>
              <p:nvSpPr>
                <p:cNvPr id="2092" name="Freeform 31"/>
                <p:cNvSpPr>
                  <a:spLocks/>
                </p:cNvSpPr>
                <p:nvPr userDrawn="1"/>
              </p:nvSpPr>
              <p:spPr bwMode="auto">
                <a:xfrm>
                  <a:off x="106" y="3770"/>
                  <a:ext cx="80" cy="167"/>
                </a:xfrm>
                <a:custGeom>
                  <a:avLst/>
                  <a:gdLst>
                    <a:gd name="T0" fmla="*/ 58 w 160"/>
                    <a:gd name="T1" fmla="*/ 0 h 335"/>
                    <a:gd name="T2" fmla="*/ 10 w 160"/>
                    <a:gd name="T3" fmla="*/ 53 h 335"/>
                    <a:gd name="T4" fmla="*/ 0 w 160"/>
                    <a:gd name="T5" fmla="*/ 115 h 335"/>
                    <a:gd name="T6" fmla="*/ 17 w 160"/>
                    <a:gd name="T7" fmla="*/ 157 h 335"/>
                    <a:gd name="T8" fmla="*/ 47 w 160"/>
                    <a:gd name="T9" fmla="*/ 167 h 335"/>
                    <a:gd name="T10" fmla="*/ 38 w 160"/>
                    <a:gd name="T11" fmla="*/ 77 h 335"/>
                    <a:gd name="T12" fmla="*/ 80 w 160"/>
                    <a:gd name="T13" fmla="*/ 8 h 335"/>
                    <a:gd name="T14" fmla="*/ 58 w 160"/>
                    <a:gd name="T15" fmla="*/ 0 h 335"/>
                    <a:gd name="T16" fmla="*/ 58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w="9525">
                  <a:noFill/>
                  <a:round/>
                  <a:headEnd/>
                  <a:tailEnd/>
                </a:ln>
              </p:spPr>
              <p:txBody>
                <a:bodyPr/>
                <a:lstStyle/>
                <a:p>
                  <a:pPr>
                    <a:defRPr/>
                  </a:pPr>
                  <a:endParaRPr lang="pl-PL"/>
                </a:p>
              </p:txBody>
            </p:sp>
            <p:sp>
              <p:nvSpPr>
                <p:cNvPr id="2093" name="Freeform 32"/>
                <p:cNvSpPr>
                  <a:spLocks/>
                </p:cNvSpPr>
                <p:nvPr userDrawn="1"/>
              </p:nvSpPr>
              <p:spPr bwMode="auto">
                <a:xfrm>
                  <a:off x="449" y="3490"/>
                  <a:ext cx="322" cy="594"/>
                </a:xfrm>
                <a:custGeom>
                  <a:avLst/>
                  <a:gdLst>
                    <a:gd name="T0" fmla="*/ 109 w 642"/>
                    <a:gd name="T1" fmla="*/ 448 h 1188"/>
                    <a:gd name="T2" fmla="*/ 0 w 642"/>
                    <a:gd name="T3" fmla="*/ 62 h 1188"/>
                    <a:gd name="T4" fmla="*/ 41 w 642"/>
                    <a:gd name="T5" fmla="*/ 19 h 1188"/>
                    <a:gd name="T6" fmla="*/ 129 w 642"/>
                    <a:gd name="T7" fmla="*/ 0 h 1188"/>
                    <a:gd name="T8" fmla="*/ 200 w 642"/>
                    <a:gd name="T9" fmla="*/ 29 h 1188"/>
                    <a:gd name="T10" fmla="*/ 322 w 642"/>
                    <a:gd name="T11" fmla="*/ 594 h 1188"/>
                    <a:gd name="T12" fmla="*/ 278 w 642"/>
                    <a:gd name="T13" fmla="*/ 546 h 1188"/>
                    <a:gd name="T14" fmla="*/ 178 w 642"/>
                    <a:gd name="T15" fmla="*/ 49 h 1188"/>
                    <a:gd name="T16" fmla="*/ 113 w 642"/>
                    <a:gd name="T17" fmla="*/ 31 h 1188"/>
                    <a:gd name="T18" fmla="*/ 60 w 642"/>
                    <a:gd name="T19" fmla="*/ 37 h 1188"/>
                    <a:gd name="T20" fmla="*/ 38 w 642"/>
                    <a:gd name="T21" fmla="*/ 71 h 1188"/>
                    <a:gd name="T22" fmla="*/ 153 w 642"/>
                    <a:gd name="T23" fmla="*/ 462 h 1188"/>
                    <a:gd name="T24" fmla="*/ 109 w 642"/>
                    <a:gd name="T25" fmla="*/ 448 h 1188"/>
                    <a:gd name="T26" fmla="*/ 109 w 642"/>
                    <a:gd name="T27" fmla="*/ 448 h 11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close/>
                    </a:path>
                  </a:pathLst>
                </a:custGeom>
                <a:solidFill>
                  <a:schemeClr val="accent2"/>
                </a:solidFill>
                <a:ln w="9525">
                  <a:noFill/>
                  <a:round/>
                  <a:headEnd/>
                  <a:tailEnd/>
                </a:ln>
              </p:spPr>
              <p:txBody>
                <a:bodyPr/>
                <a:lstStyle/>
                <a:p>
                  <a:pPr>
                    <a:defRPr/>
                  </a:pPr>
                  <a:endParaRPr lang="pl-PL"/>
                </a:p>
              </p:txBody>
            </p:sp>
            <p:sp>
              <p:nvSpPr>
                <p:cNvPr id="2094" name="Freeform 33"/>
                <p:cNvSpPr>
                  <a:spLocks/>
                </p:cNvSpPr>
                <p:nvPr userDrawn="1"/>
              </p:nvSpPr>
              <p:spPr bwMode="auto">
                <a:xfrm>
                  <a:off x="578" y="3650"/>
                  <a:ext cx="96" cy="252"/>
                </a:xfrm>
                <a:custGeom>
                  <a:avLst/>
                  <a:gdLst>
                    <a:gd name="T0" fmla="*/ 0 w 192"/>
                    <a:gd name="T1" fmla="*/ 14 h 504"/>
                    <a:gd name="T2" fmla="*/ 38 w 192"/>
                    <a:gd name="T3" fmla="*/ 97 h 504"/>
                    <a:gd name="T4" fmla="*/ 57 w 192"/>
                    <a:gd name="T5" fmla="*/ 159 h 504"/>
                    <a:gd name="T6" fmla="*/ 58 w 192"/>
                    <a:gd name="T7" fmla="*/ 252 h 504"/>
                    <a:gd name="T8" fmla="*/ 96 w 192"/>
                    <a:gd name="T9" fmla="*/ 252 h 504"/>
                    <a:gd name="T10" fmla="*/ 94 w 192"/>
                    <a:gd name="T11" fmla="*/ 180 h 504"/>
                    <a:gd name="T12" fmla="*/ 81 w 192"/>
                    <a:gd name="T13" fmla="*/ 104 h 504"/>
                    <a:gd name="T14" fmla="*/ 50 w 192"/>
                    <a:gd name="T15" fmla="*/ 30 h 504"/>
                    <a:gd name="T16" fmla="*/ 32 w 192"/>
                    <a:gd name="T17" fmla="*/ 0 h 504"/>
                    <a:gd name="T18" fmla="*/ 0 w 192"/>
                    <a:gd name="T19" fmla="*/ 14 h 504"/>
                    <a:gd name="T20" fmla="*/ 0 w 192"/>
                    <a:gd name="T21" fmla="*/ 14 h 5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close/>
                    </a:path>
                  </a:pathLst>
                </a:custGeom>
                <a:solidFill>
                  <a:schemeClr val="accent2"/>
                </a:solidFill>
                <a:ln w="9525">
                  <a:noFill/>
                  <a:round/>
                  <a:headEnd/>
                  <a:tailEnd/>
                </a:ln>
              </p:spPr>
              <p:txBody>
                <a:bodyPr/>
                <a:lstStyle/>
                <a:p>
                  <a:pPr>
                    <a:defRPr/>
                  </a:pPr>
                  <a:endParaRPr lang="pl-PL"/>
                </a:p>
              </p:txBody>
            </p:sp>
            <p:sp>
              <p:nvSpPr>
                <p:cNvPr id="2095" name="Freeform 34"/>
                <p:cNvSpPr>
                  <a:spLocks/>
                </p:cNvSpPr>
                <p:nvPr userDrawn="1"/>
              </p:nvSpPr>
              <p:spPr bwMode="auto">
                <a:xfrm>
                  <a:off x="328" y="3630"/>
                  <a:ext cx="195" cy="135"/>
                </a:xfrm>
                <a:custGeom>
                  <a:avLst/>
                  <a:gdLst>
                    <a:gd name="T0" fmla="*/ 149 w 390"/>
                    <a:gd name="T1" fmla="*/ 0 h 269"/>
                    <a:gd name="T2" fmla="*/ 129 w 390"/>
                    <a:gd name="T3" fmla="*/ 9 h 269"/>
                    <a:gd name="T4" fmla="*/ 127 w 390"/>
                    <a:gd name="T5" fmla="*/ 33 h 269"/>
                    <a:gd name="T6" fmla="*/ 0 w 390"/>
                    <a:gd name="T7" fmla="*/ 85 h 269"/>
                    <a:gd name="T8" fmla="*/ 0 w 390"/>
                    <a:gd name="T9" fmla="*/ 111 h 269"/>
                    <a:gd name="T10" fmla="*/ 142 w 390"/>
                    <a:gd name="T11" fmla="*/ 113 h 269"/>
                    <a:gd name="T12" fmla="*/ 160 w 390"/>
                    <a:gd name="T13" fmla="*/ 135 h 269"/>
                    <a:gd name="T14" fmla="*/ 195 w 390"/>
                    <a:gd name="T15" fmla="*/ 133 h 269"/>
                    <a:gd name="T16" fmla="*/ 192 w 390"/>
                    <a:gd name="T17" fmla="*/ 95 h 269"/>
                    <a:gd name="T18" fmla="*/ 58 w 390"/>
                    <a:gd name="T19" fmla="*/ 88 h 269"/>
                    <a:gd name="T20" fmla="*/ 167 w 390"/>
                    <a:gd name="T21" fmla="*/ 45 h 269"/>
                    <a:gd name="T22" fmla="*/ 149 w 390"/>
                    <a:gd name="T23" fmla="*/ 0 h 269"/>
                    <a:gd name="T24" fmla="*/ 149 w 390"/>
                    <a:gd name="T25" fmla="*/ 0 h 2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close/>
                    </a:path>
                  </a:pathLst>
                </a:custGeom>
                <a:solidFill>
                  <a:schemeClr val="accent2"/>
                </a:solidFill>
                <a:ln w="9525">
                  <a:noFill/>
                  <a:round/>
                  <a:headEnd/>
                  <a:tailEnd/>
                </a:ln>
              </p:spPr>
              <p:txBody>
                <a:bodyPr/>
                <a:lstStyle/>
                <a:p>
                  <a:pPr>
                    <a:defRPr/>
                  </a:pPr>
                  <a:endParaRPr lang="pl-PL"/>
                </a:p>
              </p:txBody>
            </p:sp>
            <p:sp>
              <p:nvSpPr>
                <p:cNvPr id="2096" name="Freeform 35"/>
                <p:cNvSpPr>
                  <a:spLocks/>
                </p:cNvSpPr>
                <p:nvPr userDrawn="1"/>
              </p:nvSpPr>
              <p:spPr bwMode="auto">
                <a:xfrm>
                  <a:off x="658" y="3538"/>
                  <a:ext cx="471" cy="212"/>
                </a:xfrm>
                <a:custGeom>
                  <a:avLst/>
                  <a:gdLst>
                    <a:gd name="T0" fmla="*/ 0 w 941"/>
                    <a:gd name="T1" fmla="*/ 66 h 424"/>
                    <a:gd name="T2" fmla="*/ 432 w 941"/>
                    <a:gd name="T3" fmla="*/ 0 h 424"/>
                    <a:gd name="T4" fmla="*/ 463 w 941"/>
                    <a:gd name="T5" fmla="*/ 39 h 424"/>
                    <a:gd name="T6" fmla="*/ 471 w 941"/>
                    <a:gd name="T7" fmla="*/ 91 h 424"/>
                    <a:gd name="T8" fmla="*/ 452 w 941"/>
                    <a:gd name="T9" fmla="*/ 141 h 424"/>
                    <a:gd name="T10" fmla="*/ 29 w 941"/>
                    <a:gd name="T11" fmla="*/ 212 h 424"/>
                    <a:gd name="T12" fmla="*/ 27 w 941"/>
                    <a:gd name="T13" fmla="*/ 192 h 424"/>
                    <a:gd name="T14" fmla="*/ 432 w 941"/>
                    <a:gd name="T15" fmla="*/ 121 h 424"/>
                    <a:gd name="T16" fmla="*/ 447 w 941"/>
                    <a:gd name="T17" fmla="*/ 73 h 424"/>
                    <a:gd name="T18" fmla="*/ 420 w 941"/>
                    <a:gd name="T19" fmla="*/ 29 h 424"/>
                    <a:gd name="T20" fmla="*/ 0 w 941"/>
                    <a:gd name="T21" fmla="*/ 93 h 424"/>
                    <a:gd name="T22" fmla="*/ 0 w 941"/>
                    <a:gd name="T23" fmla="*/ 66 h 424"/>
                    <a:gd name="T24" fmla="*/ 0 w 941"/>
                    <a:gd name="T25" fmla="*/ 66 h 4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close/>
                    </a:path>
                  </a:pathLst>
                </a:custGeom>
                <a:solidFill>
                  <a:schemeClr val="accent2"/>
                </a:solidFill>
                <a:ln w="9525">
                  <a:noFill/>
                  <a:round/>
                  <a:headEnd/>
                  <a:tailEnd/>
                </a:ln>
              </p:spPr>
              <p:txBody>
                <a:bodyPr/>
                <a:lstStyle/>
                <a:p>
                  <a:pPr>
                    <a:defRPr/>
                  </a:pPr>
                  <a:endParaRPr lang="pl-PL"/>
                </a:p>
              </p:txBody>
            </p:sp>
            <p:sp>
              <p:nvSpPr>
                <p:cNvPr id="2097" name="Freeform 36"/>
                <p:cNvSpPr>
                  <a:spLocks/>
                </p:cNvSpPr>
                <p:nvPr userDrawn="1"/>
              </p:nvSpPr>
              <p:spPr bwMode="auto">
                <a:xfrm>
                  <a:off x="717" y="3606"/>
                  <a:ext cx="245" cy="86"/>
                </a:xfrm>
                <a:custGeom>
                  <a:avLst/>
                  <a:gdLst>
                    <a:gd name="T0" fmla="*/ 0 w 488"/>
                    <a:gd name="T1" fmla="*/ 63 h 173"/>
                    <a:gd name="T2" fmla="*/ 33 w 488"/>
                    <a:gd name="T3" fmla="*/ 86 h 173"/>
                    <a:gd name="T4" fmla="*/ 111 w 488"/>
                    <a:gd name="T5" fmla="*/ 83 h 173"/>
                    <a:gd name="T6" fmla="*/ 210 w 488"/>
                    <a:gd name="T7" fmla="*/ 58 h 173"/>
                    <a:gd name="T8" fmla="*/ 245 w 488"/>
                    <a:gd name="T9" fmla="*/ 21 h 173"/>
                    <a:gd name="T10" fmla="*/ 222 w 488"/>
                    <a:gd name="T11" fmla="*/ 1 h 173"/>
                    <a:gd name="T12" fmla="*/ 127 w 488"/>
                    <a:gd name="T13" fmla="*/ 0 h 173"/>
                    <a:gd name="T14" fmla="*/ 55 w 488"/>
                    <a:gd name="T15" fmla="*/ 6 h 173"/>
                    <a:gd name="T16" fmla="*/ 8 w 488"/>
                    <a:gd name="T17" fmla="*/ 38 h 173"/>
                    <a:gd name="T18" fmla="*/ 56 w 488"/>
                    <a:gd name="T19" fmla="*/ 47 h 173"/>
                    <a:gd name="T20" fmla="*/ 138 w 488"/>
                    <a:gd name="T21" fmla="*/ 26 h 173"/>
                    <a:gd name="T22" fmla="*/ 209 w 488"/>
                    <a:gd name="T23" fmla="*/ 26 h 173"/>
                    <a:gd name="T24" fmla="*/ 135 w 488"/>
                    <a:gd name="T25" fmla="*/ 55 h 173"/>
                    <a:gd name="T26" fmla="*/ 71 w 488"/>
                    <a:gd name="T27" fmla="*/ 63 h 173"/>
                    <a:gd name="T28" fmla="*/ 0 w 488"/>
                    <a:gd name="T29" fmla="*/ 63 h 173"/>
                    <a:gd name="T30" fmla="*/ 0 w 488"/>
                    <a:gd name="T31" fmla="*/ 63 h 17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close/>
                    </a:path>
                  </a:pathLst>
                </a:custGeom>
                <a:solidFill>
                  <a:schemeClr val="accent2"/>
                </a:solidFill>
                <a:ln w="9525">
                  <a:noFill/>
                  <a:round/>
                  <a:headEnd/>
                  <a:tailEnd/>
                </a:ln>
              </p:spPr>
              <p:txBody>
                <a:bodyPr/>
                <a:lstStyle/>
                <a:p>
                  <a:pPr>
                    <a:defRPr/>
                  </a:pPr>
                  <a:endParaRPr lang="pl-PL"/>
                </a:p>
              </p:txBody>
            </p:sp>
          </p:grpSp>
        </p:grpSp>
      </p:grpSp>
      <p:grpSp>
        <p:nvGrpSpPr>
          <p:cNvPr id="3083" name="Group 37"/>
          <p:cNvGrpSpPr>
            <a:grpSpLocks/>
          </p:cNvGrpSpPr>
          <p:nvPr/>
        </p:nvGrpSpPr>
        <p:grpSpPr bwMode="auto">
          <a:xfrm>
            <a:off x="8680450" y="2116138"/>
            <a:ext cx="385763" cy="4308475"/>
            <a:chOff x="5468" y="1333"/>
            <a:chExt cx="243" cy="2714"/>
          </a:xfrm>
        </p:grpSpPr>
        <p:sp>
          <p:nvSpPr>
            <p:cNvPr id="2073" name="Freeform 38"/>
            <p:cNvSpPr>
              <a:spLocks/>
            </p:cNvSpPr>
            <p:nvPr userDrawn="1"/>
          </p:nvSpPr>
          <p:spPr bwMode="auto">
            <a:xfrm flipH="1">
              <a:off x="5468" y="2620"/>
              <a:ext cx="205" cy="1427"/>
            </a:xfrm>
            <a:custGeom>
              <a:avLst/>
              <a:gdLst>
                <a:gd name="T0" fmla="*/ 184 w 772"/>
                <a:gd name="T1" fmla="*/ 1379 h 3266"/>
                <a:gd name="T2" fmla="*/ 101 w 772"/>
                <a:gd name="T3" fmla="*/ 1287 h 3266"/>
                <a:gd name="T4" fmla="*/ 85 w 772"/>
                <a:gd name="T5" fmla="*/ 1216 h 3266"/>
                <a:gd name="T6" fmla="*/ 99 w 772"/>
                <a:gd name="T7" fmla="*/ 1111 h 3266"/>
                <a:gd name="T8" fmla="*/ 157 w 772"/>
                <a:gd name="T9" fmla="*/ 984 h 3266"/>
                <a:gd name="T10" fmla="*/ 170 w 772"/>
                <a:gd name="T11" fmla="*/ 904 h 3266"/>
                <a:gd name="T12" fmla="*/ 157 w 772"/>
                <a:gd name="T13" fmla="*/ 851 h 3266"/>
                <a:gd name="T14" fmla="*/ 106 w 772"/>
                <a:gd name="T15" fmla="*/ 812 h 3266"/>
                <a:gd name="T16" fmla="*/ 96 w 772"/>
                <a:gd name="T17" fmla="*/ 763 h 3266"/>
                <a:gd name="T18" fmla="*/ 114 w 772"/>
                <a:gd name="T19" fmla="*/ 693 h 3266"/>
                <a:gd name="T20" fmla="*/ 197 w 772"/>
                <a:gd name="T21" fmla="*/ 505 h 3266"/>
                <a:gd name="T22" fmla="*/ 205 w 772"/>
                <a:gd name="T23" fmla="*/ 413 h 3266"/>
                <a:gd name="T24" fmla="*/ 184 w 772"/>
                <a:gd name="T25" fmla="*/ 312 h 3266"/>
                <a:gd name="T26" fmla="*/ 114 w 772"/>
                <a:gd name="T27" fmla="*/ 263 h 3266"/>
                <a:gd name="T28" fmla="*/ 53 w 772"/>
                <a:gd name="T29" fmla="*/ 184 h 3266"/>
                <a:gd name="T30" fmla="*/ 0 w 772"/>
                <a:gd name="T31" fmla="*/ 0 h 3266"/>
                <a:gd name="T32" fmla="*/ 8 w 772"/>
                <a:gd name="T33" fmla="*/ 167 h 3266"/>
                <a:gd name="T34" fmla="*/ 48 w 772"/>
                <a:gd name="T35" fmla="*/ 267 h 3266"/>
                <a:gd name="T36" fmla="*/ 101 w 772"/>
                <a:gd name="T37" fmla="*/ 329 h 3266"/>
                <a:gd name="T38" fmla="*/ 160 w 772"/>
                <a:gd name="T39" fmla="*/ 364 h 3266"/>
                <a:gd name="T40" fmla="*/ 163 w 772"/>
                <a:gd name="T41" fmla="*/ 456 h 3266"/>
                <a:gd name="T42" fmla="*/ 133 w 772"/>
                <a:gd name="T43" fmla="*/ 553 h 3266"/>
                <a:gd name="T44" fmla="*/ 64 w 772"/>
                <a:gd name="T45" fmla="*/ 724 h 3266"/>
                <a:gd name="T46" fmla="*/ 61 w 772"/>
                <a:gd name="T47" fmla="*/ 834 h 3266"/>
                <a:gd name="T48" fmla="*/ 125 w 772"/>
                <a:gd name="T49" fmla="*/ 895 h 3266"/>
                <a:gd name="T50" fmla="*/ 122 w 772"/>
                <a:gd name="T51" fmla="*/ 952 h 3266"/>
                <a:gd name="T52" fmla="*/ 66 w 772"/>
                <a:gd name="T53" fmla="*/ 1071 h 3266"/>
                <a:gd name="T54" fmla="*/ 42 w 772"/>
                <a:gd name="T55" fmla="*/ 1185 h 3266"/>
                <a:gd name="T56" fmla="*/ 64 w 772"/>
                <a:gd name="T57" fmla="*/ 1308 h 3266"/>
                <a:gd name="T58" fmla="*/ 114 w 772"/>
                <a:gd name="T59" fmla="*/ 1374 h 3266"/>
                <a:gd name="T60" fmla="*/ 178 w 772"/>
                <a:gd name="T61" fmla="*/ 1427 h 3266"/>
                <a:gd name="T62" fmla="*/ 184 w 772"/>
                <a:gd name="T63" fmla="*/ 1379 h 3266"/>
                <a:gd name="T64" fmla="*/ 184 w 772"/>
                <a:gd name="T65" fmla="*/ 1379 h 32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close/>
                </a:path>
              </a:pathLst>
            </a:custGeom>
            <a:solidFill>
              <a:schemeClr val="folHlink"/>
            </a:solidFill>
            <a:ln w="9525">
              <a:noFill/>
              <a:round/>
              <a:headEnd/>
              <a:tailEnd/>
            </a:ln>
          </p:spPr>
          <p:txBody>
            <a:bodyPr/>
            <a:lstStyle/>
            <a:p>
              <a:pPr>
                <a:defRPr/>
              </a:pPr>
              <a:endParaRPr lang="pl-PL"/>
            </a:p>
          </p:txBody>
        </p:sp>
        <p:sp>
          <p:nvSpPr>
            <p:cNvPr id="2074" name="Freeform 39"/>
            <p:cNvSpPr>
              <a:spLocks/>
            </p:cNvSpPr>
            <p:nvPr userDrawn="1"/>
          </p:nvSpPr>
          <p:spPr bwMode="auto">
            <a:xfrm flipH="1">
              <a:off x="5506" y="1333"/>
              <a:ext cx="205" cy="1633"/>
            </a:xfrm>
            <a:custGeom>
              <a:avLst/>
              <a:gdLst>
                <a:gd name="T0" fmla="*/ 184 w 772"/>
                <a:gd name="T1" fmla="*/ 1578 h 3266"/>
                <a:gd name="T2" fmla="*/ 101 w 772"/>
                <a:gd name="T3" fmla="*/ 1473 h 3266"/>
                <a:gd name="T4" fmla="*/ 85 w 772"/>
                <a:gd name="T5" fmla="*/ 1392 h 3266"/>
                <a:gd name="T6" fmla="*/ 99 w 772"/>
                <a:gd name="T7" fmla="*/ 1271 h 3266"/>
                <a:gd name="T8" fmla="*/ 157 w 772"/>
                <a:gd name="T9" fmla="*/ 1126 h 3266"/>
                <a:gd name="T10" fmla="*/ 170 w 772"/>
                <a:gd name="T11" fmla="*/ 1035 h 3266"/>
                <a:gd name="T12" fmla="*/ 157 w 772"/>
                <a:gd name="T13" fmla="*/ 974 h 3266"/>
                <a:gd name="T14" fmla="*/ 106 w 772"/>
                <a:gd name="T15" fmla="*/ 930 h 3266"/>
                <a:gd name="T16" fmla="*/ 96 w 772"/>
                <a:gd name="T17" fmla="*/ 874 h 3266"/>
                <a:gd name="T18" fmla="*/ 114 w 772"/>
                <a:gd name="T19" fmla="*/ 794 h 3266"/>
                <a:gd name="T20" fmla="*/ 197 w 772"/>
                <a:gd name="T21" fmla="*/ 578 h 3266"/>
                <a:gd name="T22" fmla="*/ 205 w 772"/>
                <a:gd name="T23" fmla="*/ 473 h 3266"/>
                <a:gd name="T24" fmla="*/ 184 w 772"/>
                <a:gd name="T25" fmla="*/ 357 h 3266"/>
                <a:gd name="T26" fmla="*/ 114 w 772"/>
                <a:gd name="T27" fmla="*/ 302 h 3266"/>
                <a:gd name="T28" fmla="*/ 53 w 772"/>
                <a:gd name="T29" fmla="*/ 211 h 3266"/>
                <a:gd name="T30" fmla="*/ 0 w 772"/>
                <a:gd name="T31" fmla="*/ 0 h 3266"/>
                <a:gd name="T32" fmla="*/ 8 w 772"/>
                <a:gd name="T33" fmla="*/ 191 h 3266"/>
                <a:gd name="T34" fmla="*/ 48 w 772"/>
                <a:gd name="T35" fmla="*/ 306 h 3266"/>
                <a:gd name="T36" fmla="*/ 101 w 772"/>
                <a:gd name="T37" fmla="*/ 377 h 3266"/>
                <a:gd name="T38" fmla="*/ 160 w 772"/>
                <a:gd name="T39" fmla="*/ 417 h 3266"/>
                <a:gd name="T40" fmla="*/ 163 w 772"/>
                <a:gd name="T41" fmla="*/ 522 h 3266"/>
                <a:gd name="T42" fmla="*/ 133 w 772"/>
                <a:gd name="T43" fmla="*/ 633 h 3266"/>
                <a:gd name="T44" fmla="*/ 64 w 772"/>
                <a:gd name="T45" fmla="*/ 829 h 3266"/>
                <a:gd name="T46" fmla="*/ 61 w 772"/>
                <a:gd name="T47" fmla="*/ 955 h 3266"/>
                <a:gd name="T48" fmla="*/ 125 w 772"/>
                <a:gd name="T49" fmla="*/ 1025 h 3266"/>
                <a:gd name="T50" fmla="*/ 122 w 772"/>
                <a:gd name="T51" fmla="*/ 1090 h 3266"/>
                <a:gd name="T52" fmla="*/ 66 w 772"/>
                <a:gd name="T53" fmla="*/ 1226 h 3266"/>
                <a:gd name="T54" fmla="*/ 42 w 772"/>
                <a:gd name="T55" fmla="*/ 1357 h 3266"/>
                <a:gd name="T56" fmla="*/ 64 w 772"/>
                <a:gd name="T57" fmla="*/ 1497 h 3266"/>
                <a:gd name="T58" fmla="*/ 114 w 772"/>
                <a:gd name="T59" fmla="*/ 1572 h 3266"/>
                <a:gd name="T60" fmla="*/ 178 w 772"/>
                <a:gd name="T61" fmla="*/ 1633 h 3266"/>
                <a:gd name="T62" fmla="*/ 184 w 772"/>
                <a:gd name="T63" fmla="*/ 1578 h 3266"/>
                <a:gd name="T64" fmla="*/ 184 w 772"/>
                <a:gd name="T65" fmla="*/ 1578 h 32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close/>
                </a:path>
              </a:pathLst>
            </a:custGeom>
            <a:solidFill>
              <a:schemeClr val="folHlink"/>
            </a:solidFill>
            <a:ln w="9525">
              <a:noFill/>
              <a:round/>
              <a:headEnd/>
              <a:tailEnd/>
            </a:ln>
          </p:spPr>
          <p:txBody>
            <a:bodyPr/>
            <a:lstStyle/>
            <a:p>
              <a:pPr>
                <a:defRPr/>
              </a:pPr>
              <a:endParaRPr lang="pl-PL"/>
            </a:p>
          </p:txBody>
        </p:sp>
      </p:grpSp>
      <p:grpSp>
        <p:nvGrpSpPr>
          <p:cNvPr id="3084" name="Group 40"/>
          <p:cNvGrpSpPr>
            <a:grpSpLocks/>
          </p:cNvGrpSpPr>
          <p:nvPr/>
        </p:nvGrpSpPr>
        <p:grpSpPr bwMode="auto">
          <a:xfrm>
            <a:off x="7318375" y="90488"/>
            <a:ext cx="2133600" cy="1911350"/>
            <a:chOff x="4610" y="57"/>
            <a:chExt cx="1344" cy="1204"/>
          </a:xfrm>
        </p:grpSpPr>
        <p:grpSp>
          <p:nvGrpSpPr>
            <p:cNvPr id="3085" name="Group 41"/>
            <p:cNvGrpSpPr>
              <a:grpSpLocks/>
            </p:cNvGrpSpPr>
            <p:nvPr userDrawn="1"/>
          </p:nvGrpSpPr>
          <p:grpSpPr bwMode="auto">
            <a:xfrm>
              <a:off x="4610" y="57"/>
              <a:ext cx="1344" cy="1204"/>
              <a:chOff x="4610" y="57"/>
              <a:chExt cx="1344" cy="1204"/>
            </a:xfrm>
          </p:grpSpPr>
          <p:sp>
            <p:nvSpPr>
              <p:cNvPr id="2063" name="Freeform 42"/>
              <p:cNvSpPr>
                <a:spLocks/>
              </p:cNvSpPr>
              <p:nvPr userDrawn="1"/>
            </p:nvSpPr>
            <p:spPr bwMode="auto">
              <a:xfrm rot="-3172564">
                <a:off x="5430" y="1086"/>
                <a:ext cx="62" cy="288"/>
              </a:xfrm>
              <a:custGeom>
                <a:avLst/>
                <a:gdLst>
                  <a:gd name="T0" fmla="*/ 31 w 245"/>
                  <a:gd name="T1" fmla="*/ 3 h 806"/>
                  <a:gd name="T2" fmla="*/ 33 w 245"/>
                  <a:gd name="T3" fmla="*/ 122 h 806"/>
                  <a:gd name="T4" fmla="*/ 0 w 245"/>
                  <a:gd name="T5" fmla="*/ 288 h 806"/>
                  <a:gd name="T6" fmla="*/ 20 w 245"/>
                  <a:gd name="T7" fmla="*/ 282 h 806"/>
                  <a:gd name="T8" fmla="*/ 55 w 245"/>
                  <a:gd name="T9" fmla="*/ 134 h 806"/>
                  <a:gd name="T10" fmla="*/ 62 w 245"/>
                  <a:gd name="T11" fmla="*/ 0 h 806"/>
                  <a:gd name="T12" fmla="*/ 31 w 245"/>
                  <a:gd name="T13" fmla="*/ 3 h 806"/>
                  <a:gd name="T14" fmla="*/ 31 w 245"/>
                  <a:gd name="T15" fmla="*/ 3 h 8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45" h="806">
                    <a:moveTo>
                      <a:pt x="123" y="9"/>
                    </a:moveTo>
                    <a:lnTo>
                      <a:pt x="131" y="342"/>
                    </a:lnTo>
                    <a:lnTo>
                      <a:pt x="0" y="806"/>
                    </a:lnTo>
                    <a:lnTo>
                      <a:pt x="79" y="789"/>
                    </a:lnTo>
                    <a:lnTo>
                      <a:pt x="218" y="376"/>
                    </a:lnTo>
                    <a:lnTo>
                      <a:pt x="245" y="0"/>
                    </a:lnTo>
                    <a:lnTo>
                      <a:pt x="123" y="9"/>
                    </a:lnTo>
                    <a:close/>
                  </a:path>
                </a:pathLst>
              </a:custGeom>
              <a:solidFill>
                <a:schemeClr val="accent2"/>
              </a:solidFill>
              <a:ln w="9525">
                <a:noFill/>
                <a:round/>
                <a:headEnd/>
                <a:tailEnd/>
              </a:ln>
            </p:spPr>
            <p:txBody>
              <a:bodyPr/>
              <a:lstStyle/>
              <a:p>
                <a:pPr>
                  <a:defRPr/>
                </a:pPr>
                <a:endParaRPr lang="pl-PL"/>
              </a:p>
            </p:txBody>
          </p:sp>
          <p:grpSp>
            <p:nvGrpSpPr>
              <p:cNvPr id="3088" name="Group 43"/>
              <p:cNvGrpSpPr>
                <a:grpSpLocks/>
              </p:cNvGrpSpPr>
              <p:nvPr userDrawn="1"/>
            </p:nvGrpSpPr>
            <p:grpSpPr bwMode="auto">
              <a:xfrm>
                <a:off x="4610" y="57"/>
                <a:ext cx="1344" cy="985"/>
                <a:chOff x="4610" y="57"/>
                <a:chExt cx="1344" cy="985"/>
              </a:xfrm>
            </p:grpSpPr>
            <p:sp>
              <p:nvSpPr>
                <p:cNvPr id="2065" name="Freeform 44"/>
                <p:cNvSpPr>
                  <a:spLocks/>
                </p:cNvSpPr>
                <p:nvPr userDrawn="1"/>
              </p:nvSpPr>
              <p:spPr bwMode="auto">
                <a:xfrm rot="-3172564">
                  <a:off x="4966" y="71"/>
                  <a:ext cx="153" cy="125"/>
                </a:xfrm>
                <a:custGeom>
                  <a:avLst/>
                  <a:gdLst>
                    <a:gd name="T0" fmla="*/ 0 w 604"/>
                    <a:gd name="T1" fmla="*/ 0 h 349"/>
                    <a:gd name="T2" fmla="*/ 75 w 604"/>
                    <a:gd name="T3" fmla="*/ 66 h 349"/>
                    <a:gd name="T4" fmla="*/ 127 w 604"/>
                    <a:gd name="T5" fmla="*/ 125 h 349"/>
                    <a:gd name="T6" fmla="*/ 153 w 604"/>
                    <a:gd name="T7" fmla="*/ 50 h 349"/>
                    <a:gd name="T8" fmla="*/ 91 w 604"/>
                    <a:gd name="T9" fmla="*/ 3 h 349"/>
                    <a:gd name="T10" fmla="*/ 118 w 604"/>
                    <a:gd name="T11" fmla="*/ 66 h 349"/>
                    <a:gd name="T12" fmla="*/ 33 w 604"/>
                    <a:gd name="T13" fmla="*/ 6 h 349"/>
                    <a:gd name="T14" fmla="*/ 0 w 604"/>
                    <a:gd name="T15" fmla="*/ 0 h 349"/>
                    <a:gd name="T16" fmla="*/ 0 w 604"/>
                    <a:gd name="T17" fmla="*/ 0 h 3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4" h="349">
                      <a:moveTo>
                        <a:pt x="0" y="0"/>
                      </a:moveTo>
                      <a:lnTo>
                        <a:pt x="298" y="184"/>
                      </a:lnTo>
                      <a:lnTo>
                        <a:pt x="500" y="349"/>
                      </a:lnTo>
                      <a:lnTo>
                        <a:pt x="604" y="140"/>
                      </a:lnTo>
                      <a:lnTo>
                        <a:pt x="359" y="9"/>
                      </a:lnTo>
                      <a:lnTo>
                        <a:pt x="464" y="184"/>
                      </a:lnTo>
                      <a:lnTo>
                        <a:pt x="131" y="17"/>
                      </a:lnTo>
                      <a:lnTo>
                        <a:pt x="0" y="0"/>
                      </a:lnTo>
                      <a:close/>
                    </a:path>
                  </a:pathLst>
                </a:custGeom>
                <a:solidFill>
                  <a:schemeClr val="accent2"/>
                </a:solidFill>
                <a:ln w="9525">
                  <a:noFill/>
                  <a:round/>
                  <a:headEnd/>
                  <a:tailEnd/>
                </a:ln>
              </p:spPr>
              <p:txBody>
                <a:bodyPr/>
                <a:lstStyle/>
                <a:p>
                  <a:pPr>
                    <a:defRPr/>
                  </a:pPr>
                  <a:endParaRPr lang="pl-PL"/>
                </a:p>
              </p:txBody>
            </p:sp>
            <p:sp>
              <p:nvSpPr>
                <p:cNvPr id="2066" name="Freeform 45"/>
                <p:cNvSpPr>
                  <a:spLocks/>
                </p:cNvSpPr>
                <p:nvPr userDrawn="1"/>
              </p:nvSpPr>
              <p:spPr bwMode="auto">
                <a:xfrm rot="-3172564">
                  <a:off x="5064" y="316"/>
                  <a:ext cx="269" cy="438"/>
                </a:xfrm>
                <a:custGeom>
                  <a:avLst/>
                  <a:gdLst>
                    <a:gd name="T0" fmla="*/ 187 w 1064"/>
                    <a:gd name="T1" fmla="*/ 46 h 1230"/>
                    <a:gd name="T2" fmla="*/ 123 w 1064"/>
                    <a:gd name="T3" fmla="*/ 125 h 1230"/>
                    <a:gd name="T4" fmla="*/ 41 w 1064"/>
                    <a:gd name="T5" fmla="*/ 271 h 1230"/>
                    <a:gd name="T6" fmla="*/ 0 w 1064"/>
                    <a:gd name="T7" fmla="*/ 392 h 1230"/>
                    <a:gd name="T8" fmla="*/ 15 w 1064"/>
                    <a:gd name="T9" fmla="*/ 438 h 1230"/>
                    <a:gd name="T10" fmla="*/ 66 w 1064"/>
                    <a:gd name="T11" fmla="*/ 428 h 1230"/>
                    <a:gd name="T12" fmla="*/ 146 w 1064"/>
                    <a:gd name="T13" fmla="*/ 325 h 1230"/>
                    <a:gd name="T14" fmla="*/ 221 w 1064"/>
                    <a:gd name="T15" fmla="*/ 190 h 1230"/>
                    <a:gd name="T16" fmla="*/ 261 w 1064"/>
                    <a:gd name="T17" fmla="*/ 96 h 1230"/>
                    <a:gd name="T18" fmla="*/ 269 w 1064"/>
                    <a:gd name="T19" fmla="*/ 30 h 1230"/>
                    <a:gd name="T20" fmla="*/ 247 w 1064"/>
                    <a:gd name="T21" fmla="*/ 0 h 1230"/>
                    <a:gd name="T22" fmla="*/ 211 w 1064"/>
                    <a:gd name="T23" fmla="*/ 23 h 1230"/>
                    <a:gd name="T24" fmla="*/ 245 w 1064"/>
                    <a:gd name="T25" fmla="*/ 38 h 1230"/>
                    <a:gd name="T26" fmla="*/ 221 w 1064"/>
                    <a:gd name="T27" fmla="*/ 125 h 1230"/>
                    <a:gd name="T28" fmla="*/ 174 w 1064"/>
                    <a:gd name="T29" fmla="*/ 234 h 1230"/>
                    <a:gd name="T30" fmla="*/ 88 w 1064"/>
                    <a:gd name="T31" fmla="*/ 359 h 1230"/>
                    <a:gd name="T32" fmla="*/ 29 w 1064"/>
                    <a:gd name="T33" fmla="*/ 397 h 1230"/>
                    <a:gd name="T34" fmla="*/ 34 w 1064"/>
                    <a:gd name="T35" fmla="*/ 336 h 1230"/>
                    <a:gd name="T36" fmla="*/ 110 w 1064"/>
                    <a:gd name="T37" fmla="*/ 179 h 1230"/>
                    <a:gd name="T38" fmla="*/ 210 w 1064"/>
                    <a:gd name="T39" fmla="*/ 42 h 1230"/>
                    <a:gd name="T40" fmla="*/ 187 w 1064"/>
                    <a:gd name="T41" fmla="*/ 46 h 1230"/>
                    <a:gd name="T42" fmla="*/ 187 w 1064"/>
                    <a:gd name="T43" fmla="*/ 46 h 123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close/>
                    </a:path>
                  </a:pathLst>
                </a:custGeom>
                <a:solidFill>
                  <a:schemeClr val="accent2"/>
                </a:solidFill>
                <a:ln w="9525">
                  <a:noFill/>
                  <a:round/>
                  <a:headEnd/>
                  <a:tailEnd/>
                </a:ln>
              </p:spPr>
              <p:txBody>
                <a:bodyPr/>
                <a:lstStyle/>
                <a:p>
                  <a:pPr>
                    <a:defRPr/>
                  </a:pPr>
                  <a:endParaRPr lang="pl-PL"/>
                </a:p>
              </p:txBody>
            </p:sp>
            <p:sp>
              <p:nvSpPr>
                <p:cNvPr id="2067" name="Freeform 46"/>
                <p:cNvSpPr>
                  <a:spLocks/>
                </p:cNvSpPr>
                <p:nvPr userDrawn="1"/>
              </p:nvSpPr>
              <p:spPr bwMode="auto">
                <a:xfrm rot="-3172564">
                  <a:off x="4874" y="166"/>
                  <a:ext cx="505" cy="898"/>
                </a:xfrm>
                <a:custGeom>
                  <a:avLst/>
                  <a:gdLst>
                    <a:gd name="T0" fmla="*/ 490 w 2002"/>
                    <a:gd name="T1" fmla="*/ 0 h 2521"/>
                    <a:gd name="T2" fmla="*/ 0 w 2002"/>
                    <a:gd name="T3" fmla="*/ 898 h 2521"/>
                    <a:gd name="T4" fmla="*/ 48 w 2002"/>
                    <a:gd name="T5" fmla="*/ 873 h 2521"/>
                    <a:gd name="T6" fmla="*/ 505 w 2002"/>
                    <a:gd name="T7" fmla="*/ 22 h 2521"/>
                    <a:gd name="T8" fmla="*/ 490 w 2002"/>
                    <a:gd name="T9" fmla="*/ 0 h 2521"/>
                    <a:gd name="T10" fmla="*/ 490 w 2002"/>
                    <a:gd name="T11" fmla="*/ 0 h 2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02" h="2521">
                      <a:moveTo>
                        <a:pt x="1941" y="0"/>
                      </a:moveTo>
                      <a:lnTo>
                        <a:pt x="0" y="2521"/>
                      </a:lnTo>
                      <a:lnTo>
                        <a:pt x="192" y="2450"/>
                      </a:lnTo>
                      <a:lnTo>
                        <a:pt x="2002" y="61"/>
                      </a:lnTo>
                      <a:lnTo>
                        <a:pt x="1941" y="0"/>
                      </a:lnTo>
                      <a:close/>
                    </a:path>
                  </a:pathLst>
                </a:custGeom>
                <a:solidFill>
                  <a:schemeClr val="accent2"/>
                </a:solidFill>
                <a:ln w="9525">
                  <a:noFill/>
                  <a:round/>
                  <a:headEnd/>
                  <a:tailEnd/>
                </a:ln>
              </p:spPr>
              <p:txBody>
                <a:bodyPr/>
                <a:lstStyle/>
                <a:p>
                  <a:pPr>
                    <a:defRPr/>
                  </a:pPr>
                  <a:endParaRPr lang="pl-PL"/>
                </a:p>
              </p:txBody>
            </p:sp>
            <p:sp>
              <p:nvSpPr>
                <p:cNvPr id="2068" name="Freeform 47"/>
                <p:cNvSpPr>
                  <a:spLocks/>
                </p:cNvSpPr>
                <p:nvPr userDrawn="1"/>
              </p:nvSpPr>
              <p:spPr bwMode="auto">
                <a:xfrm rot="-3172564">
                  <a:off x="4903" y="-19"/>
                  <a:ext cx="758" cy="1344"/>
                </a:xfrm>
                <a:custGeom>
                  <a:avLst/>
                  <a:gdLst>
                    <a:gd name="T0" fmla="*/ 24 w 3007"/>
                    <a:gd name="T1" fmla="*/ 1014 h 3771"/>
                    <a:gd name="T2" fmla="*/ 99 w 3007"/>
                    <a:gd name="T3" fmla="*/ 1010 h 3771"/>
                    <a:gd name="T4" fmla="*/ 207 w 3007"/>
                    <a:gd name="T5" fmla="*/ 1072 h 3771"/>
                    <a:gd name="T6" fmla="*/ 172 w 3007"/>
                    <a:gd name="T7" fmla="*/ 1004 h 3771"/>
                    <a:gd name="T8" fmla="*/ 93 w 3007"/>
                    <a:gd name="T9" fmla="*/ 963 h 3771"/>
                    <a:gd name="T10" fmla="*/ 161 w 3007"/>
                    <a:gd name="T11" fmla="*/ 969 h 3771"/>
                    <a:gd name="T12" fmla="*/ 247 w 3007"/>
                    <a:gd name="T13" fmla="*/ 1023 h 3771"/>
                    <a:gd name="T14" fmla="*/ 721 w 3007"/>
                    <a:gd name="T15" fmla="*/ 150 h 3771"/>
                    <a:gd name="T16" fmla="*/ 650 w 3007"/>
                    <a:gd name="T17" fmla="*/ 53 h 3771"/>
                    <a:gd name="T18" fmla="*/ 582 w 3007"/>
                    <a:gd name="T19" fmla="*/ 0 h 3771"/>
                    <a:gd name="T20" fmla="*/ 679 w 3007"/>
                    <a:gd name="T21" fmla="*/ 28 h 3771"/>
                    <a:gd name="T22" fmla="*/ 758 w 3007"/>
                    <a:gd name="T23" fmla="*/ 153 h 3771"/>
                    <a:gd name="T24" fmla="*/ 209 w 3007"/>
                    <a:gd name="T25" fmla="*/ 1167 h 3771"/>
                    <a:gd name="T26" fmla="*/ 121 w 3007"/>
                    <a:gd name="T27" fmla="*/ 1216 h 3771"/>
                    <a:gd name="T28" fmla="*/ 26 w 3007"/>
                    <a:gd name="T29" fmla="*/ 1344 h 3771"/>
                    <a:gd name="T30" fmla="*/ 0 w 3007"/>
                    <a:gd name="T31" fmla="*/ 1307 h 3771"/>
                    <a:gd name="T32" fmla="*/ 33 w 3007"/>
                    <a:gd name="T33" fmla="*/ 1294 h 3771"/>
                    <a:gd name="T34" fmla="*/ 95 w 3007"/>
                    <a:gd name="T35" fmla="*/ 1206 h 3771"/>
                    <a:gd name="T36" fmla="*/ 42 w 3007"/>
                    <a:gd name="T37" fmla="*/ 1167 h 3771"/>
                    <a:gd name="T38" fmla="*/ 42 w 3007"/>
                    <a:gd name="T39" fmla="*/ 1132 h 3771"/>
                    <a:gd name="T40" fmla="*/ 104 w 3007"/>
                    <a:gd name="T41" fmla="*/ 1175 h 3771"/>
                    <a:gd name="T42" fmla="*/ 104 w 3007"/>
                    <a:gd name="T43" fmla="*/ 1136 h 3771"/>
                    <a:gd name="T44" fmla="*/ 152 w 3007"/>
                    <a:gd name="T45" fmla="*/ 1148 h 3771"/>
                    <a:gd name="T46" fmla="*/ 108 w 3007"/>
                    <a:gd name="T47" fmla="*/ 1097 h 3771"/>
                    <a:gd name="T48" fmla="*/ 159 w 3007"/>
                    <a:gd name="T49" fmla="*/ 1091 h 3771"/>
                    <a:gd name="T50" fmla="*/ 24 w 3007"/>
                    <a:gd name="T51" fmla="*/ 1014 h 3771"/>
                    <a:gd name="T52" fmla="*/ 24 w 3007"/>
                    <a:gd name="T53" fmla="*/ 1014 h 37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close/>
                    </a:path>
                  </a:pathLst>
                </a:custGeom>
                <a:solidFill>
                  <a:schemeClr val="accent2"/>
                </a:solidFill>
                <a:ln w="9525">
                  <a:noFill/>
                  <a:round/>
                  <a:headEnd/>
                  <a:tailEnd/>
                </a:ln>
              </p:spPr>
              <p:txBody>
                <a:bodyPr/>
                <a:lstStyle/>
                <a:p>
                  <a:pPr>
                    <a:defRPr/>
                  </a:pPr>
                  <a:endParaRPr lang="pl-PL"/>
                </a:p>
              </p:txBody>
            </p:sp>
            <p:sp>
              <p:nvSpPr>
                <p:cNvPr id="2069" name="Freeform 48"/>
                <p:cNvSpPr>
                  <a:spLocks/>
                </p:cNvSpPr>
                <p:nvPr userDrawn="1"/>
              </p:nvSpPr>
              <p:spPr bwMode="auto">
                <a:xfrm rot="-3172564">
                  <a:off x="5313" y="881"/>
                  <a:ext cx="169" cy="122"/>
                </a:xfrm>
                <a:custGeom>
                  <a:avLst/>
                  <a:gdLst>
                    <a:gd name="T0" fmla="*/ 0 w 673"/>
                    <a:gd name="T1" fmla="*/ 29 h 342"/>
                    <a:gd name="T2" fmla="*/ 64 w 673"/>
                    <a:gd name="T3" fmla="*/ 38 h 342"/>
                    <a:gd name="T4" fmla="*/ 160 w 673"/>
                    <a:gd name="T5" fmla="*/ 122 h 342"/>
                    <a:gd name="T6" fmla="*/ 169 w 673"/>
                    <a:gd name="T7" fmla="*/ 103 h 342"/>
                    <a:gd name="T8" fmla="*/ 112 w 673"/>
                    <a:gd name="T9" fmla="*/ 41 h 342"/>
                    <a:gd name="T10" fmla="*/ 7 w 673"/>
                    <a:gd name="T11" fmla="*/ 0 h 342"/>
                    <a:gd name="T12" fmla="*/ 0 w 673"/>
                    <a:gd name="T13" fmla="*/ 29 h 342"/>
                    <a:gd name="T14" fmla="*/ 0 w 673"/>
                    <a:gd name="T15" fmla="*/ 29 h 3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73" h="342">
                      <a:moveTo>
                        <a:pt x="0" y="80"/>
                      </a:moveTo>
                      <a:lnTo>
                        <a:pt x="255" y="106"/>
                      </a:lnTo>
                      <a:lnTo>
                        <a:pt x="639" y="342"/>
                      </a:lnTo>
                      <a:lnTo>
                        <a:pt x="673" y="289"/>
                      </a:lnTo>
                      <a:lnTo>
                        <a:pt x="447" y="114"/>
                      </a:lnTo>
                      <a:lnTo>
                        <a:pt x="26" y="0"/>
                      </a:lnTo>
                      <a:lnTo>
                        <a:pt x="0" y="80"/>
                      </a:lnTo>
                      <a:close/>
                    </a:path>
                  </a:pathLst>
                </a:custGeom>
                <a:solidFill>
                  <a:schemeClr val="accent2"/>
                </a:solidFill>
                <a:ln w="9525">
                  <a:noFill/>
                  <a:round/>
                  <a:headEnd/>
                  <a:tailEnd/>
                </a:ln>
              </p:spPr>
              <p:txBody>
                <a:bodyPr/>
                <a:lstStyle/>
                <a:p>
                  <a:pPr>
                    <a:defRPr/>
                  </a:pPr>
                  <a:endParaRPr lang="pl-PL"/>
                </a:p>
              </p:txBody>
            </p:sp>
            <p:sp>
              <p:nvSpPr>
                <p:cNvPr id="2070" name="Freeform 49"/>
                <p:cNvSpPr>
                  <a:spLocks/>
                </p:cNvSpPr>
                <p:nvPr userDrawn="1"/>
              </p:nvSpPr>
              <p:spPr bwMode="auto">
                <a:xfrm rot="-3172564">
                  <a:off x="5253" y="790"/>
                  <a:ext cx="181" cy="144"/>
                </a:xfrm>
                <a:custGeom>
                  <a:avLst/>
                  <a:gdLst>
                    <a:gd name="T0" fmla="*/ 0 w 716"/>
                    <a:gd name="T1" fmla="*/ 28 h 403"/>
                    <a:gd name="T2" fmla="*/ 86 w 716"/>
                    <a:gd name="T3" fmla="*/ 53 h 403"/>
                    <a:gd name="T4" fmla="*/ 161 w 716"/>
                    <a:gd name="T5" fmla="*/ 144 h 403"/>
                    <a:gd name="T6" fmla="*/ 181 w 716"/>
                    <a:gd name="T7" fmla="*/ 106 h 403"/>
                    <a:gd name="T8" fmla="*/ 106 w 716"/>
                    <a:gd name="T9" fmla="*/ 41 h 403"/>
                    <a:gd name="T10" fmla="*/ 18 w 716"/>
                    <a:gd name="T11" fmla="*/ 0 h 403"/>
                    <a:gd name="T12" fmla="*/ 0 w 716"/>
                    <a:gd name="T13" fmla="*/ 28 h 403"/>
                    <a:gd name="T14" fmla="*/ 0 w 716"/>
                    <a:gd name="T15" fmla="*/ 28 h 40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6" h="403">
                      <a:moveTo>
                        <a:pt x="0" y="78"/>
                      </a:moveTo>
                      <a:lnTo>
                        <a:pt x="340" y="148"/>
                      </a:lnTo>
                      <a:lnTo>
                        <a:pt x="638" y="403"/>
                      </a:lnTo>
                      <a:lnTo>
                        <a:pt x="716" y="296"/>
                      </a:lnTo>
                      <a:lnTo>
                        <a:pt x="420" y="114"/>
                      </a:lnTo>
                      <a:lnTo>
                        <a:pt x="70" y="0"/>
                      </a:lnTo>
                      <a:lnTo>
                        <a:pt x="0" y="78"/>
                      </a:lnTo>
                      <a:close/>
                    </a:path>
                  </a:pathLst>
                </a:custGeom>
                <a:solidFill>
                  <a:schemeClr val="accent2"/>
                </a:solidFill>
                <a:ln w="9525">
                  <a:noFill/>
                  <a:round/>
                  <a:headEnd/>
                  <a:tailEnd/>
                </a:ln>
              </p:spPr>
              <p:txBody>
                <a:bodyPr/>
                <a:lstStyle/>
                <a:p>
                  <a:pPr>
                    <a:defRPr/>
                  </a:pPr>
                  <a:endParaRPr lang="pl-PL"/>
                </a:p>
              </p:txBody>
            </p:sp>
            <p:sp>
              <p:nvSpPr>
                <p:cNvPr id="2071" name="Freeform 50"/>
                <p:cNvSpPr>
                  <a:spLocks/>
                </p:cNvSpPr>
                <p:nvPr userDrawn="1"/>
              </p:nvSpPr>
              <p:spPr bwMode="auto">
                <a:xfrm rot="-3172564">
                  <a:off x="4985" y="210"/>
                  <a:ext cx="181" cy="147"/>
                </a:xfrm>
                <a:custGeom>
                  <a:avLst/>
                  <a:gdLst>
                    <a:gd name="T0" fmla="*/ 0 w 717"/>
                    <a:gd name="T1" fmla="*/ 28 h 411"/>
                    <a:gd name="T2" fmla="*/ 80 w 717"/>
                    <a:gd name="T3" fmla="*/ 50 h 411"/>
                    <a:gd name="T4" fmla="*/ 164 w 717"/>
                    <a:gd name="T5" fmla="*/ 147 h 411"/>
                    <a:gd name="T6" fmla="*/ 181 w 717"/>
                    <a:gd name="T7" fmla="*/ 112 h 411"/>
                    <a:gd name="T8" fmla="*/ 99 w 717"/>
                    <a:gd name="T9" fmla="*/ 31 h 411"/>
                    <a:gd name="T10" fmla="*/ 14 w 717"/>
                    <a:gd name="T11" fmla="*/ 0 h 411"/>
                    <a:gd name="T12" fmla="*/ 0 w 717"/>
                    <a:gd name="T13" fmla="*/ 28 h 411"/>
                    <a:gd name="T14" fmla="*/ 0 w 717"/>
                    <a:gd name="T15" fmla="*/ 28 h 4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7" h="411">
                      <a:moveTo>
                        <a:pt x="0" y="78"/>
                      </a:moveTo>
                      <a:lnTo>
                        <a:pt x="316" y="139"/>
                      </a:lnTo>
                      <a:lnTo>
                        <a:pt x="649" y="411"/>
                      </a:lnTo>
                      <a:lnTo>
                        <a:pt x="717" y="314"/>
                      </a:lnTo>
                      <a:lnTo>
                        <a:pt x="394" y="87"/>
                      </a:lnTo>
                      <a:lnTo>
                        <a:pt x="54" y="0"/>
                      </a:lnTo>
                      <a:lnTo>
                        <a:pt x="0" y="78"/>
                      </a:lnTo>
                      <a:close/>
                    </a:path>
                  </a:pathLst>
                </a:custGeom>
                <a:solidFill>
                  <a:schemeClr val="accent2"/>
                </a:solidFill>
                <a:ln w="9525">
                  <a:noFill/>
                  <a:round/>
                  <a:headEnd/>
                  <a:tailEnd/>
                </a:ln>
              </p:spPr>
              <p:txBody>
                <a:bodyPr/>
                <a:lstStyle/>
                <a:p>
                  <a:pPr>
                    <a:defRPr/>
                  </a:pPr>
                  <a:endParaRPr lang="pl-PL"/>
                </a:p>
              </p:txBody>
            </p:sp>
            <p:sp>
              <p:nvSpPr>
                <p:cNvPr id="2072" name="Freeform 51"/>
                <p:cNvSpPr>
                  <a:spLocks/>
                </p:cNvSpPr>
                <p:nvPr userDrawn="1"/>
              </p:nvSpPr>
              <p:spPr bwMode="auto">
                <a:xfrm rot="-3172564">
                  <a:off x="4963" y="126"/>
                  <a:ext cx="179" cy="138"/>
                </a:xfrm>
                <a:custGeom>
                  <a:avLst/>
                  <a:gdLst>
                    <a:gd name="T0" fmla="*/ 0 w 709"/>
                    <a:gd name="T1" fmla="*/ 31 h 386"/>
                    <a:gd name="T2" fmla="*/ 69 w 709"/>
                    <a:gd name="T3" fmla="*/ 47 h 386"/>
                    <a:gd name="T4" fmla="*/ 168 w 709"/>
                    <a:gd name="T5" fmla="*/ 138 h 386"/>
                    <a:gd name="T6" fmla="*/ 179 w 709"/>
                    <a:gd name="T7" fmla="*/ 110 h 386"/>
                    <a:gd name="T8" fmla="*/ 77 w 709"/>
                    <a:gd name="T9" fmla="*/ 19 h 386"/>
                    <a:gd name="T10" fmla="*/ 11 w 709"/>
                    <a:gd name="T11" fmla="*/ 0 h 386"/>
                    <a:gd name="T12" fmla="*/ 0 w 709"/>
                    <a:gd name="T13" fmla="*/ 31 h 386"/>
                    <a:gd name="T14" fmla="*/ 0 w 709"/>
                    <a:gd name="T15" fmla="*/ 31 h 38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9" h="386">
                      <a:moveTo>
                        <a:pt x="0" y="88"/>
                      </a:moveTo>
                      <a:lnTo>
                        <a:pt x="272" y="131"/>
                      </a:lnTo>
                      <a:lnTo>
                        <a:pt x="665" y="386"/>
                      </a:lnTo>
                      <a:lnTo>
                        <a:pt x="709" y="308"/>
                      </a:lnTo>
                      <a:lnTo>
                        <a:pt x="306" y="53"/>
                      </a:lnTo>
                      <a:lnTo>
                        <a:pt x="43" y="0"/>
                      </a:lnTo>
                      <a:lnTo>
                        <a:pt x="0" y="88"/>
                      </a:lnTo>
                      <a:close/>
                    </a:path>
                  </a:pathLst>
                </a:custGeom>
                <a:solidFill>
                  <a:schemeClr val="accent2"/>
                </a:solidFill>
                <a:ln w="9525">
                  <a:noFill/>
                  <a:round/>
                  <a:headEnd/>
                  <a:tailEnd/>
                </a:ln>
              </p:spPr>
              <p:txBody>
                <a:bodyPr/>
                <a:lstStyle/>
                <a:p>
                  <a:pPr>
                    <a:defRPr/>
                  </a:pPr>
                  <a:endParaRPr lang="pl-PL"/>
                </a:p>
              </p:txBody>
            </p:sp>
          </p:grpSp>
        </p:grpSp>
        <p:sp>
          <p:nvSpPr>
            <p:cNvPr id="2062" name="Line 52"/>
            <p:cNvSpPr>
              <a:spLocks noChangeShapeType="1"/>
            </p:cNvSpPr>
            <p:nvPr userDrawn="1"/>
          </p:nvSpPr>
          <p:spPr bwMode="auto">
            <a:xfrm>
              <a:off x="4870" y="84"/>
              <a:ext cx="42" cy="96"/>
            </a:xfrm>
            <a:prstGeom prst="line">
              <a:avLst/>
            </a:prstGeom>
            <a:noFill/>
            <a:ln w="38100">
              <a:solidFill>
                <a:schemeClr val="accent2"/>
              </a:solidFill>
              <a:round/>
              <a:headEnd/>
              <a:tailEnd/>
            </a:ln>
          </p:spPr>
          <p:txBody>
            <a:bodyPr/>
            <a:lstStyle/>
            <a:p>
              <a:pPr>
                <a:defRPr/>
              </a:pPr>
              <a:endParaRPr lang="pl-PL"/>
            </a:p>
          </p:txBody>
        </p:sp>
      </p:grpSp>
    </p:spTree>
  </p:cSld>
  <p:clrMap bg1="lt1" tx1="dk1" bg2="lt2" tx2="dk2" accent1="accent1" accent2="accent2" accent3="accent3" accent4="accent4" accent5="accent5" accent6="accent6" hlink="hlink" folHlink="folHlink"/>
  <p:sldLayoutIdLst>
    <p:sldLayoutId id="2147483924"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omic Sans MS" pitchFamily="66" charset="0"/>
        </a:defRPr>
      </a:lvl2pPr>
      <a:lvl3pPr algn="ctr" rtl="0" eaLnBrk="0" fontAlgn="base" hangingPunct="0">
        <a:spcBef>
          <a:spcPct val="0"/>
        </a:spcBef>
        <a:spcAft>
          <a:spcPct val="0"/>
        </a:spcAft>
        <a:defRPr sz="4400">
          <a:solidFill>
            <a:schemeClr val="tx1"/>
          </a:solidFill>
          <a:latin typeface="Comic Sans MS" pitchFamily="66" charset="0"/>
        </a:defRPr>
      </a:lvl3pPr>
      <a:lvl4pPr algn="ctr" rtl="0" eaLnBrk="0" fontAlgn="base" hangingPunct="0">
        <a:spcBef>
          <a:spcPct val="0"/>
        </a:spcBef>
        <a:spcAft>
          <a:spcPct val="0"/>
        </a:spcAft>
        <a:defRPr sz="4400">
          <a:solidFill>
            <a:schemeClr val="tx1"/>
          </a:solidFill>
          <a:latin typeface="Comic Sans MS" pitchFamily="66" charset="0"/>
        </a:defRPr>
      </a:lvl4pPr>
      <a:lvl5pPr algn="ctr" rtl="0" eaLnBrk="0" fontAlgn="base" hangingPunct="0">
        <a:spcBef>
          <a:spcPct val="0"/>
        </a:spcBef>
        <a:spcAft>
          <a:spcPct val="0"/>
        </a:spcAft>
        <a:defRPr sz="4400">
          <a:solidFill>
            <a:schemeClr val="tx1"/>
          </a:solidFill>
          <a:latin typeface="Comic Sans MS" pitchFamily="66" charset="0"/>
        </a:defRPr>
      </a:lvl5pPr>
      <a:lvl6pPr marL="457200" algn="ctr" rtl="0" fontAlgn="base">
        <a:spcBef>
          <a:spcPct val="0"/>
        </a:spcBef>
        <a:spcAft>
          <a:spcPct val="0"/>
        </a:spcAft>
        <a:defRPr sz="4400">
          <a:solidFill>
            <a:schemeClr val="tx1"/>
          </a:solidFill>
          <a:latin typeface="Comic Sans MS" pitchFamily="66" charset="0"/>
        </a:defRPr>
      </a:lvl6pPr>
      <a:lvl7pPr marL="914400" algn="ctr" rtl="0" fontAlgn="base">
        <a:spcBef>
          <a:spcPct val="0"/>
        </a:spcBef>
        <a:spcAft>
          <a:spcPct val="0"/>
        </a:spcAft>
        <a:defRPr sz="4400">
          <a:solidFill>
            <a:schemeClr val="tx1"/>
          </a:solidFill>
          <a:latin typeface="Comic Sans MS" pitchFamily="66" charset="0"/>
        </a:defRPr>
      </a:lvl7pPr>
      <a:lvl8pPr marL="1371600" algn="ctr" rtl="0" fontAlgn="base">
        <a:spcBef>
          <a:spcPct val="0"/>
        </a:spcBef>
        <a:spcAft>
          <a:spcPct val="0"/>
        </a:spcAft>
        <a:defRPr sz="4400">
          <a:solidFill>
            <a:schemeClr val="tx1"/>
          </a:solidFill>
          <a:latin typeface="Comic Sans MS" pitchFamily="66" charset="0"/>
        </a:defRPr>
      </a:lvl8pPr>
      <a:lvl9pPr marL="1828800" algn="ctr" rtl="0" fontAlgn="base">
        <a:spcBef>
          <a:spcPct val="0"/>
        </a:spcBef>
        <a:spcAft>
          <a:spcPct val="0"/>
        </a:spcAft>
        <a:defRPr sz="4400">
          <a:solidFill>
            <a:schemeClr val="tx1"/>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www.google.pl/url?url=http://tv-trwam.pl/&amp;rct=j&amp;frm=1&amp;q=&amp;esrc=s&amp;sa=U&amp;ei=7gF2VPXAG8T8ywOJ74GYCg&amp;ved=0CB0Q9QEwBDgo&amp;usg=AFQjCNHJJ-c_tAQ8MTdw8lcZaknZMn2jaQ"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Wykres_programu_Microsoft_Office_Excel1.xls"/><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24.xml"/><Relationship Id="rId3" Type="http://schemas.openxmlformats.org/officeDocument/2006/relationships/notesSlide" Target="../notesSlides/notesSlide15.xml"/><Relationship Id="rId7" Type="http://schemas.openxmlformats.org/officeDocument/2006/relationships/slide" Target="slide18.xml"/><Relationship Id="rId12" Type="http://schemas.openxmlformats.org/officeDocument/2006/relationships/slide" Target="slide23.xml"/><Relationship Id="rId17" Type="http://schemas.openxmlformats.org/officeDocument/2006/relationships/slide" Target="slide28.xml"/><Relationship Id="rId2" Type="http://schemas.openxmlformats.org/officeDocument/2006/relationships/slideLayout" Target="../slideLayouts/slideLayout7.xml"/><Relationship Id="rId16" Type="http://schemas.openxmlformats.org/officeDocument/2006/relationships/slide" Target="slide27.xml"/><Relationship Id="rId1" Type="http://schemas.openxmlformats.org/officeDocument/2006/relationships/vmlDrawing" Target="../drawings/vmlDrawing2.vml"/><Relationship Id="rId6" Type="http://schemas.openxmlformats.org/officeDocument/2006/relationships/slide" Target="slide17.xml"/><Relationship Id="rId11" Type="http://schemas.openxmlformats.org/officeDocument/2006/relationships/slide" Target="slide22.xml"/><Relationship Id="rId5" Type="http://schemas.openxmlformats.org/officeDocument/2006/relationships/slide" Target="slide16.xml"/><Relationship Id="rId15" Type="http://schemas.openxmlformats.org/officeDocument/2006/relationships/slide" Target="slide26.xml"/><Relationship Id="rId10" Type="http://schemas.openxmlformats.org/officeDocument/2006/relationships/slide" Target="slide21.xml"/><Relationship Id="rId4" Type="http://schemas.openxmlformats.org/officeDocument/2006/relationships/image" Target="../media/image2.jpeg"/><Relationship Id="rId9" Type="http://schemas.openxmlformats.org/officeDocument/2006/relationships/slide" Target="slide20.xml"/><Relationship Id="rId14" Type="http://schemas.openxmlformats.org/officeDocument/2006/relationships/slide" Target="slide25.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slide" Target="slide15.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file:///D:\FORUM%20Prezentacje%20szkoleniowe\BHP\PREZENTACJE%20BHP\HOMILIE%20JPII\Session1_Track17.mp3"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7391400" y="2133600"/>
            <a:ext cx="1447800" cy="914400"/>
          </a:xfrm>
          <a:prstGeom prst="rect">
            <a:avLst/>
          </a:prstGeom>
          <a:ln>
            <a:noFill/>
          </a:ln>
          <a:effectLst>
            <a:softEdge rad="112500"/>
          </a:effectLst>
        </p:spPr>
      </p:pic>
      <p:pic>
        <p:nvPicPr>
          <p:cNvPr id="5123" name="Picture 5" descr="http://zsbocki.edupage.org/files/papa4.jpg"/>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
        <p:nvSpPr>
          <p:cNvPr id="5124" name="Symbol zastępczy zawartości 2"/>
          <p:cNvSpPr>
            <a:spLocks noGrp="1"/>
          </p:cNvSpPr>
          <p:nvPr>
            <p:ph idx="1"/>
          </p:nvPr>
        </p:nvSpPr>
        <p:spPr>
          <a:xfrm>
            <a:off x="2133600" y="533400"/>
            <a:ext cx="7010400" cy="3352800"/>
          </a:xfrm>
        </p:spPr>
        <p:txBody>
          <a:bodyPr/>
          <a:lstStyle/>
          <a:p>
            <a:pPr algn="ctr">
              <a:buFontTx/>
              <a:buNone/>
            </a:pPr>
            <a:r>
              <a:rPr lang="pl-PL" altLang="pl-PL" sz="3600" b="1" dirty="0" smtClean="0"/>
              <a:t>SPOJRZENIE W  PRZYSZŁOŚĆ POLSKICH SENIORÓW W DUCHU NAUCZANIA ŚW.JANA PAWŁA II - IMPULSEM DO REALIZACI INICJATYWY „SENIOR W DOMU NIE JEST SAM</a:t>
            </a:r>
            <a:r>
              <a:rPr lang="pl-PL" altLang="pl-PL" sz="3600" b="1" smtClean="0"/>
              <a:t>” </a:t>
            </a:r>
            <a:endParaRPr lang="pl-PL" altLang="pl-PL" sz="3600" b="1" dirty="0" smtClean="0"/>
          </a:p>
          <a:p>
            <a:pPr algn="r">
              <a:buFontTx/>
              <a:buNone/>
            </a:pPr>
            <a:endParaRPr lang="pl-PL" altLang="pl-PL" sz="1400" b="1" dirty="0" smtClean="0"/>
          </a:p>
          <a:p>
            <a:pPr algn="r">
              <a:buFontTx/>
              <a:buNone/>
            </a:pPr>
            <a:endParaRPr lang="pl-PL" altLang="pl-PL" sz="1400" b="1" dirty="0" smtClean="0"/>
          </a:p>
          <a:p>
            <a:pPr algn="r">
              <a:buFontTx/>
              <a:buNone/>
            </a:pPr>
            <a:endParaRPr lang="pl-PL" altLang="pl-PL" sz="1400" b="1" dirty="0" smtClean="0"/>
          </a:p>
          <a:p>
            <a:pPr algn="r">
              <a:buFontTx/>
              <a:buNone/>
            </a:pPr>
            <a:endParaRPr lang="pl-PL" altLang="pl-PL" sz="1400" b="1" dirty="0" smtClean="0"/>
          </a:p>
          <a:p>
            <a:pPr>
              <a:buFontTx/>
              <a:buNone/>
            </a:pPr>
            <a:r>
              <a:rPr lang="pl-PL" altLang="pl-PL" sz="1400" b="1" dirty="0" smtClean="0"/>
              <a:t>OPRACOWAŁ: JACEK WROBEL </a:t>
            </a:r>
          </a:p>
          <a:p>
            <a:pPr>
              <a:buFontTx/>
              <a:buNone/>
            </a:pPr>
            <a:r>
              <a:rPr lang="pl-PL" altLang="pl-PL" sz="1400" b="1" dirty="0" smtClean="0"/>
              <a:t>„XXIII DZIEŃ CHOREGO”  klasztor sióstr Urszulanek w Sierczy w święto Matki Bożej z Lourdes 11.02.2015</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5" descr="http://zsbocki.edupage.org/files/papa4.jpg"/>
          <p:cNvPicPr>
            <a:picLocks noChangeAspect="1" noChangeArrowheads="1"/>
          </p:cNvPicPr>
          <p:nvPr/>
        </p:nvPicPr>
        <p:blipFill>
          <a:blip r:embed="rId3"/>
          <a:srcRect/>
          <a:stretch>
            <a:fillRect/>
          </a:stretch>
        </p:blipFill>
        <p:spPr bwMode="auto">
          <a:xfrm>
            <a:off x="0" y="0"/>
            <a:ext cx="9296400" cy="6858000"/>
          </a:xfrm>
          <a:prstGeom prst="rect">
            <a:avLst/>
          </a:prstGeom>
          <a:noFill/>
          <a:ln w="9525">
            <a:noFill/>
            <a:miter lim="800000"/>
            <a:headEnd/>
            <a:tailEnd/>
          </a:ln>
        </p:spPr>
      </p:pic>
      <p:sp>
        <p:nvSpPr>
          <p:cNvPr id="6147" name="Tytuł 1"/>
          <p:cNvSpPr>
            <a:spLocks noGrp="1"/>
          </p:cNvSpPr>
          <p:nvPr>
            <p:ph type="title"/>
          </p:nvPr>
        </p:nvSpPr>
        <p:spPr>
          <a:xfrm>
            <a:off x="2895600" y="0"/>
            <a:ext cx="6248400" cy="2133600"/>
          </a:xfrm>
        </p:spPr>
        <p:txBody>
          <a:bodyPr/>
          <a:lstStyle/>
          <a:p>
            <a:r>
              <a:rPr lang="pl-PL" altLang="pl-PL" sz="3600" b="1" smtClean="0"/>
              <a:t/>
            </a:r>
            <a:br>
              <a:rPr lang="pl-PL" altLang="pl-PL" sz="3600" b="1" smtClean="0"/>
            </a:br>
            <a:r>
              <a:rPr lang="pl-PL" altLang="pl-PL" sz="3600" b="1" smtClean="0"/>
              <a:t/>
            </a:r>
            <a:br>
              <a:rPr lang="pl-PL" altLang="pl-PL" sz="3600" b="1" smtClean="0"/>
            </a:br>
            <a:r>
              <a:rPr lang="pl-PL" altLang="pl-PL" sz="3600" b="1" smtClean="0"/>
              <a:t/>
            </a:r>
            <a:br>
              <a:rPr lang="pl-PL" altLang="pl-PL" sz="3600" b="1" smtClean="0"/>
            </a:br>
            <a:r>
              <a:rPr lang="pl-PL" altLang="pl-PL" sz="3600" b="1" smtClean="0"/>
              <a:t/>
            </a:r>
            <a:br>
              <a:rPr lang="pl-PL" altLang="pl-PL" sz="3600" b="1" smtClean="0"/>
            </a:br>
            <a:r>
              <a:rPr lang="pl-PL" altLang="pl-PL" sz="3600" b="1" smtClean="0"/>
              <a:t/>
            </a:r>
            <a:br>
              <a:rPr lang="pl-PL" altLang="pl-PL" sz="3600" b="1" smtClean="0"/>
            </a:br>
            <a:r>
              <a:rPr lang="pl-PL" altLang="pl-PL" sz="3600" b="1" smtClean="0"/>
              <a:t>Jak Polacy będą się starzeć – prognozy(GUS)</a:t>
            </a:r>
            <a:r>
              <a:rPr lang="pl-PL" altLang="pl-PL" smtClean="0"/>
              <a:t/>
            </a:r>
            <a:br>
              <a:rPr lang="pl-PL" altLang="pl-PL" smtClean="0"/>
            </a:br>
            <a:endParaRPr lang="pl-PL" altLang="pl-PL" smtClean="0"/>
          </a:p>
        </p:txBody>
      </p:sp>
      <p:sp>
        <p:nvSpPr>
          <p:cNvPr id="6148" name="Symbol zastępczy zawartości 2"/>
          <p:cNvSpPr>
            <a:spLocks noGrp="1"/>
          </p:cNvSpPr>
          <p:nvPr>
            <p:ph idx="1"/>
          </p:nvPr>
        </p:nvSpPr>
        <p:spPr>
          <a:xfrm>
            <a:off x="1219200" y="2590800"/>
            <a:ext cx="7696200" cy="3657600"/>
          </a:xfrm>
        </p:spPr>
        <p:txBody>
          <a:bodyPr/>
          <a:lstStyle/>
          <a:p>
            <a:r>
              <a:rPr lang="pl-PL" altLang="pl-PL" smtClean="0"/>
              <a:t>Będziemy coraz starsi i będzie nas coraz mniej. Prognozy demografów pokazują, że do 2050 r. populacja niektórych województw zmniejszy się o ponad 20 proc., a emeryci będą stanowić prawie 40 proc. społeczeństwa.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5" descr="http://zsbocki.edupage.org/files/papa4.jpg"/>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7171" name="Symbol zastępczy zawartości 2"/>
          <p:cNvSpPr>
            <a:spLocks noGrp="1"/>
          </p:cNvSpPr>
          <p:nvPr>
            <p:ph idx="1"/>
          </p:nvPr>
        </p:nvSpPr>
        <p:spPr>
          <a:xfrm>
            <a:off x="228600" y="2667000"/>
            <a:ext cx="9144000" cy="4191000"/>
          </a:xfrm>
        </p:spPr>
        <p:txBody>
          <a:bodyPr/>
          <a:lstStyle/>
          <a:p>
            <a:r>
              <a:rPr lang="pl-PL" altLang="pl-PL" smtClean="0"/>
              <a:t>Spadek liczby ludności to nie jedyny problem, z którym będzie się musiał zmierzyć nasz kraj. W nadchodzących latach Polacy będą się bowiem bardzo szybko starzeć. Mediana wieku, która dziś wynosi 38,6 roku wzrośnie do 50,2. Oznacza to, że w 2050 r. ponad połowa populacji będzie starsza niż 50 lat.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descr="http://zsbocki.edupage.org/files/papa4.jpg"/>
          <p:cNvPicPr>
            <a:picLocks noChangeAspect="1" noChangeArrowheads="1"/>
          </p:cNvPicPr>
          <p:nvPr/>
        </p:nvPicPr>
        <p:blipFill>
          <a:blip r:embed="rId3">
            <a:lum bright="20000"/>
          </a:blip>
          <a:srcRect/>
          <a:stretch>
            <a:fillRect/>
          </a:stretch>
        </p:blipFill>
        <p:spPr bwMode="auto">
          <a:xfrm>
            <a:off x="0" y="0"/>
            <a:ext cx="9144000" cy="6858000"/>
          </a:xfrm>
          <a:prstGeom prst="rect">
            <a:avLst/>
          </a:prstGeom>
          <a:noFill/>
          <a:ln w="9525">
            <a:noFill/>
            <a:miter lim="800000"/>
            <a:headEnd/>
            <a:tailEnd/>
          </a:ln>
        </p:spPr>
      </p:pic>
      <p:sp>
        <p:nvSpPr>
          <p:cNvPr id="8195" name="Tytuł 1"/>
          <p:cNvSpPr>
            <a:spLocks noGrp="1"/>
          </p:cNvSpPr>
          <p:nvPr>
            <p:ph type="title"/>
          </p:nvPr>
        </p:nvSpPr>
        <p:spPr>
          <a:xfrm>
            <a:off x="685800" y="152400"/>
            <a:ext cx="8458200" cy="1447800"/>
          </a:xfrm>
        </p:spPr>
        <p:txBody>
          <a:bodyPr/>
          <a:lstStyle/>
          <a:p>
            <a:r>
              <a:rPr lang="pl-PL" sz="3200" smtClean="0"/>
              <a:t>HUMANISTYCZNE I SPOŁECZNE ASPEKTY STAROŚCI</a:t>
            </a:r>
          </a:p>
        </p:txBody>
      </p:sp>
      <p:sp>
        <p:nvSpPr>
          <p:cNvPr id="8196" name="Symbol zastępczy zawartości 2"/>
          <p:cNvSpPr>
            <a:spLocks noGrp="1"/>
          </p:cNvSpPr>
          <p:nvPr>
            <p:ph idx="1"/>
          </p:nvPr>
        </p:nvSpPr>
        <p:spPr>
          <a:xfrm>
            <a:off x="0" y="1676400"/>
            <a:ext cx="9144000" cy="5181600"/>
          </a:xfrm>
        </p:spPr>
        <p:txBody>
          <a:bodyPr/>
          <a:lstStyle/>
          <a:p>
            <a:pPr algn="just"/>
            <a:r>
              <a:rPr lang="pl-PL" sz="2400" smtClean="0"/>
              <a:t>Wzrastająca populacja ludzi starszych, stwarza konieczność szerszego zainteresowania się problemami osób w wieku emerytalnym oraz rozwoju gerontologii. Sytuacja człowieka starego we współczesnym świecie jest bardzo trudna, zwłaszcza ze względu na konieczność ciągłego przystosowywania się jednostki do szybko następujących przemian społecznych, ekonomicznych cywilizacyjnych. Adaptacja i asymilacja „pokolenia jubilatów” jest niesłychanie utrudniona w chwili, gdy wyraźnie zaznaczają się problemy związane z osamotnieniem i izolacją ludzi starszych. Schyłek życia jest trudnym i ciężkim etapem. Musimy uczynić wszystko aby w XXI wieku, Polska była humanitarną stolicą godnego przeżywania starości aż do naturalnej śmierci w duchu nauczania św. Jana Pawła II.</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http://zsbocki.edupage.org/files/papa4.jpg"/>
          <p:cNvPicPr>
            <a:picLocks noChangeAspect="1" noChangeArrowheads="1"/>
          </p:cNvPicPr>
          <p:nvPr/>
        </p:nvPicPr>
        <p:blipFill>
          <a:blip r:embed="rId3">
            <a:lum bright="20000"/>
          </a:blip>
          <a:srcRect/>
          <a:stretch>
            <a:fillRect/>
          </a:stretch>
        </p:blipFill>
        <p:spPr bwMode="auto">
          <a:xfrm>
            <a:off x="0" y="-76200"/>
            <a:ext cx="9296400" cy="7010400"/>
          </a:xfrm>
          <a:prstGeom prst="rect">
            <a:avLst/>
          </a:prstGeom>
          <a:noFill/>
          <a:ln w="9525">
            <a:noFill/>
            <a:miter lim="800000"/>
            <a:headEnd/>
            <a:tailEnd/>
          </a:ln>
        </p:spPr>
      </p:pic>
      <p:sp>
        <p:nvSpPr>
          <p:cNvPr id="9219" name="Tytuł 1"/>
          <p:cNvSpPr>
            <a:spLocks noGrp="1"/>
          </p:cNvSpPr>
          <p:nvPr>
            <p:ph type="title"/>
          </p:nvPr>
        </p:nvSpPr>
        <p:spPr>
          <a:xfrm>
            <a:off x="4038600" y="381000"/>
            <a:ext cx="4648200" cy="762000"/>
          </a:xfrm>
        </p:spPr>
        <p:txBody>
          <a:bodyPr/>
          <a:lstStyle/>
          <a:p>
            <a:r>
              <a:rPr lang="pl-PL" altLang="pl-PL" sz="2400" b="1" smtClean="0"/>
              <a:t>NIE    !!!  </a:t>
            </a:r>
            <a:r>
              <a:rPr lang="pl-PL" altLang="pl-PL" sz="2400" smtClean="0"/>
              <a:t/>
            </a:r>
            <a:br>
              <a:rPr lang="pl-PL" altLang="pl-PL" sz="2400" smtClean="0"/>
            </a:br>
            <a:r>
              <a:rPr lang="pl-PL" altLang="pl-PL" sz="2400" smtClean="0"/>
              <a:t>KLUTURZE ŚMIERCI</a:t>
            </a:r>
          </a:p>
        </p:txBody>
      </p:sp>
      <p:sp>
        <p:nvSpPr>
          <p:cNvPr id="9220" name="Symbol zastępczy zawartości 2"/>
          <p:cNvSpPr>
            <a:spLocks noGrp="1"/>
          </p:cNvSpPr>
          <p:nvPr>
            <p:ph idx="1"/>
          </p:nvPr>
        </p:nvSpPr>
        <p:spPr>
          <a:xfrm>
            <a:off x="0" y="2514600"/>
            <a:ext cx="9296400" cy="3733800"/>
          </a:xfrm>
        </p:spPr>
        <p:txBody>
          <a:bodyPr/>
          <a:lstStyle/>
          <a:p>
            <a:r>
              <a:rPr lang="pl-PL" altLang="pl-PL" sz="2000" smtClean="0"/>
              <a:t>Coraz silniejsza staje się pokusa eutanazji, czyli zawładnięcia śmiercią poprzez spowodowanie jej przed czasem i „łagodne” zakończenie życia własnego lub cudzego. W rzeczywistości to, co mogłoby się wydawać logiczne i humanitarne, przy głębszej analizie okazuje się absurdalne i nieludzkie. Stajemy tu w obliczu jednego z najbardziej niepokojących objawów „kultury śmierci”, szerzącej się zwłaszcza w społeczeństwach dobrobytu, charakteryzujących się mentalnością nastawioną na wydajność, według której obecność coraz liczniejszych ludzi starych i niesprawnych wydaje się zbyt kosztowna i uciążliwa. Ludzie ci bardzo często są izolowani przez rodziny i społeczeństwo, kierujące się prawie wyłącznie kryteriami wydajności produkcyjnej, wedle których życie nieodwracalnie upośledzone nie ma już żadnej wartości.</a:t>
            </a:r>
          </a:p>
          <a:p>
            <a:r>
              <a:rPr lang="pl-PL" altLang="pl-PL" sz="1800" i="1" smtClean="0"/>
              <a:t>                      </a:t>
            </a:r>
            <a:r>
              <a:rPr lang="pl-PL" altLang="pl-PL" sz="1400" i="1" smtClean="0"/>
              <a:t>Encykl</a:t>
            </a:r>
            <a:r>
              <a:rPr lang="pl-PL" sz="1400" smtClean="0"/>
              <a:t>Encyklika </a:t>
            </a:r>
            <a:r>
              <a:rPr lang="pl-PL" sz="1400" i="1" smtClean="0"/>
              <a:t>Evangelium Vitae</a:t>
            </a:r>
            <a:r>
              <a:rPr lang="pl-PL" sz="1400" smtClean="0"/>
              <a:t> Ojca Świętego Jana Pawła II o  </a:t>
            </a:r>
          </a:p>
          <a:p>
            <a:r>
              <a:rPr lang="pl-PL" sz="1400" smtClean="0"/>
              <a:t>                              wartości i nienaruszalności życia ludzkiego (25.03.1995), nr 64</a:t>
            </a:r>
            <a:endParaRPr lang="pl-PL" altLang="pl-PL" sz="1400" smtClean="0"/>
          </a:p>
          <a:p>
            <a:endParaRPr lang="pl-PL" altLang="pl-PL" sz="18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5" descr="http://zsbocki.edupage.org/files/papa4.jpg"/>
          <p:cNvPicPr>
            <a:picLocks noChangeAspect="1" noChangeArrowheads="1"/>
          </p:cNvPicPr>
          <p:nvPr/>
        </p:nvPicPr>
        <p:blipFill>
          <a:blip r:embed="rId3">
            <a:lum bright="20000"/>
          </a:blip>
          <a:srcRect/>
          <a:stretch>
            <a:fillRect/>
          </a:stretch>
        </p:blipFill>
        <p:spPr bwMode="auto">
          <a:xfrm>
            <a:off x="0" y="0"/>
            <a:ext cx="9144000" cy="6858000"/>
          </a:xfrm>
          <a:prstGeom prst="rect">
            <a:avLst/>
          </a:prstGeom>
          <a:noFill/>
          <a:ln w="9525">
            <a:noFill/>
            <a:miter lim="800000"/>
            <a:headEnd/>
            <a:tailEnd/>
          </a:ln>
        </p:spPr>
      </p:pic>
      <p:sp>
        <p:nvSpPr>
          <p:cNvPr id="10243" name="Prostokąt 1"/>
          <p:cNvSpPr>
            <a:spLocks noChangeArrowheads="1"/>
          </p:cNvSpPr>
          <p:nvPr/>
        </p:nvSpPr>
        <p:spPr bwMode="auto">
          <a:xfrm>
            <a:off x="152400" y="990600"/>
            <a:ext cx="8839200" cy="5940425"/>
          </a:xfrm>
          <a:prstGeom prst="rect">
            <a:avLst/>
          </a:prstGeom>
          <a:noFill/>
          <a:ln w="9525">
            <a:noFill/>
            <a:miter lim="800000"/>
            <a:headEnd/>
            <a:tailEnd/>
          </a:ln>
        </p:spPr>
        <p:txBody>
          <a:bodyPr>
            <a:spAutoFit/>
          </a:bodyPr>
          <a:lstStyle/>
          <a:p>
            <a:r>
              <a:rPr lang="pl-PL" sz="2000"/>
              <a:t>…….podeszły wiek jest czasem łaski, który wzywa, aby z żarliwszą miłością zjednoczyć się ze zbawczą tajemnicą Chrystusa i głębiej uczestniczyć w realizacji Jego zamysłu zbawienia. Kościół patrzy z miłością i ufnością na was, ludzi starszych, starając się przyczyniać do powstania takiego środowiska ludzkiego, społecznego i duchowego, w którym każdy człowiek będzie mógł przeżywać w pełni i z godnością ten ważny etap swojego życia…….Drodzy bracia i siostry! Kościół patrzy na was z wielkim szacunkiem i zaufaniem. Kościół was potrzebuje! Ale potrzebuje was także społeczeństwo! Tak powiedziałem miesiąc temu do młodych, i tak samo mówię dzisiaj do was — do nas — ludzi starszych. Kościół nas potrzebuje! Ale potrzebuje nas także społeczeństwo! Starajcie się wielkodusznie wykorzystywać czas, który macie do dyspozycji, oraz talenty udzielone wam przez Boga, gotowi służyć innym pomocą i wsparciem.</a:t>
            </a:r>
          </a:p>
          <a:p>
            <a:r>
              <a:rPr lang="pl-PL" sz="2000"/>
              <a:t>………. Wiele bowiem można jeszcze uczynić, aby głębiej uświadomić sobie potrzeby ludzi starszych, a przez to pomóc im pełniej wyrażać swoje zdolności, ułatwiać im aktywne uczestnictwo w życiu Kościoła, a przede wszystkim sprawić, by ich osobowa godność była zawsze szanowana i ceniona.</a:t>
            </a:r>
          </a:p>
        </p:txBody>
      </p:sp>
      <p:sp>
        <p:nvSpPr>
          <p:cNvPr id="10244" name="Prostokąt 2"/>
          <p:cNvSpPr>
            <a:spLocks noChangeArrowheads="1"/>
          </p:cNvSpPr>
          <p:nvPr/>
        </p:nvSpPr>
        <p:spPr bwMode="auto">
          <a:xfrm>
            <a:off x="0" y="457200"/>
            <a:ext cx="8991600" cy="369888"/>
          </a:xfrm>
          <a:prstGeom prst="rect">
            <a:avLst/>
          </a:prstGeom>
          <a:noFill/>
          <a:ln w="9525">
            <a:noFill/>
            <a:miter lim="800000"/>
            <a:headEnd/>
            <a:tailEnd/>
          </a:ln>
        </p:spPr>
        <p:txBody>
          <a:bodyPr>
            <a:spAutoFit/>
          </a:bodyPr>
          <a:lstStyle/>
          <a:p>
            <a:pPr algn="ctr"/>
            <a:r>
              <a:rPr lang="pl-PL" b="1"/>
              <a:t>17 IX 2000 — Jubileusz Ludzi Starszych- przemówienie Jana Pawła II</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5" descr="http://zsbocki.edupage.org/files/papa4.jpg"/>
          <p:cNvPicPr>
            <a:picLocks noChangeAspect="1" noChangeArrowheads="1"/>
          </p:cNvPicPr>
          <p:nvPr/>
        </p:nvPicPr>
        <p:blipFill>
          <a:blip r:embed="rId3">
            <a:lum bright="20000"/>
          </a:blip>
          <a:srcRect/>
          <a:stretch>
            <a:fillRect/>
          </a:stretch>
        </p:blipFill>
        <p:spPr bwMode="auto">
          <a:xfrm>
            <a:off x="0" y="0"/>
            <a:ext cx="9144000" cy="6858000"/>
          </a:xfrm>
          <a:prstGeom prst="rect">
            <a:avLst/>
          </a:prstGeom>
          <a:noFill/>
          <a:ln w="9525">
            <a:noFill/>
            <a:miter lim="800000"/>
            <a:headEnd/>
            <a:tailEnd/>
          </a:ln>
        </p:spPr>
      </p:pic>
      <p:sp>
        <p:nvSpPr>
          <p:cNvPr id="11267" name="Tytuł 1"/>
          <p:cNvSpPr>
            <a:spLocks noGrp="1"/>
          </p:cNvSpPr>
          <p:nvPr>
            <p:ph type="title"/>
          </p:nvPr>
        </p:nvSpPr>
        <p:spPr>
          <a:xfrm>
            <a:off x="685800" y="152400"/>
            <a:ext cx="6870700" cy="1219200"/>
          </a:xfrm>
        </p:spPr>
        <p:txBody>
          <a:bodyPr/>
          <a:lstStyle/>
          <a:p>
            <a:endParaRPr lang="pl-PL" altLang="pl-PL" smtClean="0"/>
          </a:p>
        </p:txBody>
      </p:sp>
      <p:sp>
        <p:nvSpPr>
          <p:cNvPr id="11268" name="Symbol zastępczy zawartości 2"/>
          <p:cNvSpPr>
            <a:spLocks noGrp="1"/>
          </p:cNvSpPr>
          <p:nvPr>
            <p:ph idx="1"/>
          </p:nvPr>
        </p:nvSpPr>
        <p:spPr>
          <a:xfrm>
            <a:off x="0" y="2362200"/>
            <a:ext cx="9144000" cy="4724400"/>
          </a:xfrm>
        </p:spPr>
        <p:txBody>
          <a:bodyPr/>
          <a:lstStyle/>
          <a:p>
            <a:r>
              <a:rPr lang="pl-PL" altLang="pl-PL" sz="2400" smtClean="0"/>
              <a:t>Jedną z najczęstszych chorób, jakie dostrzegam w dzisiejszej Europie jest samotność, właściwa osobom pozbawionym więzi. Jest ona szczególnie widoczna u ludzi w podeszłym wieku, często pozostawionych własnemu losowi…   </a:t>
            </a:r>
            <a:r>
              <a:rPr lang="pl-PL" altLang="pl-PL" sz="2400" b="1" smtClean="0"/>
              <a:t> </a:t>
            </a:r>
          </a:p>
          <a:p>
            <a:r>
              <a:rPr lang="pl-PL" altLang="pl-PL" sz="2400" b="1" smtClean="0"/>
              <a:t> Nadeszła pora, aby wspólnie budować Europę, która nie obraca się wokół gospodarki, ale wokół świętości osoby ludzkiej, wartości niezbywalnych - powiedział papież Franciszek w swym przemówieniu na forum Parlamentu Europejskiego w Strasburgu. (25.11.2014)</a:t>
            </a:r>
            <a:endParaRPr lang="pl-PL" altLang="pl-PL" sz="2400" smtClean="0"/>
          </a:p>
          <a:p>
            <a:endParaRPr lang="pl-PL" altLang="pl-PL" sz="2400" smtClean="0"/>
          </a:p>
        </p:txBody>
      </p:sp>
      <p:pic>
        <p:nvPicPr>
          <p:cNvPr id="11269" name="Picture 4" descr="https://encrypted-tbn1.gstatic.com/images?q=tbn:ANd9GcRZVB8nehhDb9w6f5F74ox5fB6nd2vvz-GOxwXPzSii7Qq7LHyRggxz3ss">
            <a:hlinkClick r:id="rId4"/>
          </p:cNvPr>
          <p:cNvPicPr>
            <a:picLocks noChangeAspect="1" noChangeArrowheads="1"/>
          </p:cNvPicPr>
          <p:nvPr/>
        </p:nvPicPr>
        <p:blipFill>
          <a:blip r:embed="rId5"/>
          <a:srcRect t="15385" b="7692"/>
          <a:stretch>
            <a:fillRect/>
          </a:stretch>
        </p:blipFill>
        <p:spPr bwMode="auto">
          <a:xfrm>
            <a:off x="7239000" y="5638800"/>
            <a:ext cx="1562100"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12291" name="Rectangle 6"/>
          <p:cNvSpPr>
            <a:spLocks noGrp="1" noChangeArrowheads="1"/>
          </p:cNvSpPr>
          <p:nvPr>
            <p:ph type="sldNum" sz="quarter" idx="12"/>
          </p:nvPr>
        </p:nvSpPr>
        <p:spPr>
          <a:noFill/>
        </p:spPr>
        <p:txBody>
          <a:bodyPr/>
          <a:lstStyle/>
          <a:p>
            <a:fld id="{41D19E3F-0D2C-48E9-87FB-E9F6B60B71A7}" type="slidenum">
              <a:rPr lang="pl-PL" altLang="en-US" smtClean="0"/>
              <a:pPr/>
              <a:t>8</a:t>
            </a:fld>
            <a:endParaRPr lang="pl-PL" altLang="en-US" smtClean="0"/>
          </a:p>
        </p:txBody>
      </p:sp>
      <p:sp>
        <p:nvSpPr>
          <p:cNvPr id="12292" name="Rectangle 75"/>
          <p:cNvSpPr>
            <a:spLocks noChangeArrowheads="1"/>
          </p:cNvSpPr>
          <p:nvPr/>
        </p:nvSpPr>
        <p:spPr bwMode="auto">
          <a:xfrm>
            <a:off x="3429000" y="4286250"/>
            <a:ext cx="2376488" cy="863600"/>
          </a:xfrm>
          <a:prstGeom prst="rect">
            <a:avLst/>
          </a:prstGeom>
          <a:solidFill>
            <a:srgbClr val="92D050"/>
          </a:solidFill>
          <a:ln w="9525">
            <a:solidFill>
              <a:schemeClr val="tx1"/>
            </a:solidFill>
            <a:miter lim="800000"/>
            <a:headEnd/>
            <a:tailEnd/>
          </a:ln>
        </p:spPr>
        <p:txBody>
          <a:bodyPr wrap="none" anchor="ctr"/>
          <a:lstStyle/>
          <a:p>
            <a:endParaRPr lang="pl-PL"/>
          </a:p>
        </p:txBody>
      </p:sp>
      <p:sp>
        <p:nvSpPr>
          <p:cNvPr id="12293" name="Rectangle 71"/>
          <p:cNvSpPr>
            <a:spLocks noChangeArrowheads="1"/>
          </p:cNvSpPr>
          <p:nvPr/>
        </p:nvSpPr>
        <p:spPr bwMode="auto">
          <a:xfrm>
            <a:off x="900113" y="4294188"/>
            <a:ext cx="2376487" cy="863600"/>
          </a:xfrm>
          <a:prstGeom prst="rect">
            <a:avLst/>
          </a:prstGeom>
          <a:solidFill>
            <a:srgbClr val="009900"/>
          </a:solidFill>
          <a:ln w="9525">
            <a:solidFill>
              <a:schemeClr val="tx1"/>
            </a:solidFill>
            <a:miter lim="800000"/>
            <a:headEnd/>
            <a:tailEnd/>
          </a:ln>
        </p:spPr>
        <p:txBody>
          <a:bodyPr wrap="none" anchor="ctr"/>
          <a:lstStyle/>
          <a:p>
            <a:endParaRPr lang="pl-PL"/>
          </a:p>
        </p:txBody>
      </p:sp>
      <p:sp>
        <p:nvSpPr>
          <p:cNvPr id="12294" name="Rectangle 72"/>
          <p:cNvSpPr>
            <a:spLocks noChangeArrowheads="1"/>
          </p:cNvSpPr>
          <p:nvPr/>
        </p:nvSpPr>
        <p:spPr bwMode="auto">
          <a:xfrm>
            <a:off x="1258888" y="5230813"/>
            <a:ext cx="1728787" cy="719137"/>
          </a:xfrm>
          <a:prstGeom prst="rect">
            <a:avLst/>
          </a:prstGeom>
          <a:solidFill>
            <a:srgbClr val="92D050"/>
          </a:solidFill>
          <a:ln w="9525">
            <a:solidFill>
              <a:schemeClr val="tx1"/>
            </a:solidFill>
            <a:miter lim="800000"/>
            <a:headEnd/>
            <a:tailEnd/>
          </a:ln>
        </p:spPr>
        <p:txBody>
          <a:bodyPr wrap="none" anchor="ctr"/>
          <a:lstStyle/>
          <a:p>
            <a:endParaRPr lang="pl-PL"/>
          </a:p>
        </p:txBody>
      </p:sp>
      <p:sp>
        <p:nvSpPr>
          <p:cNvPr id="12295" name="Rectangle 6"/>
          <p:cNvSpPr>
            <a:spLocks noChangeArrowheads="1"/>
          </p:cNvSpPr>
          <p:nvPr/>
        </p:nvSpPr>
        <p:spPr bwMode="auto">
          <a:xfrm>
            <a:off x="519113" y="350838"/>
            <a:ext cx="8229600" cy="630237"/>
          </a:xfrm>
          <a:prstGeom prst="rect">
            <a:avLst/>
          </a:prstGeom>
          <a:noFill/>
          <a:ln w="9525">
            <a:noFill/>
            <a:miter lim="800000"/>
            <a:headEnd/>
            <a:tailEnd/>
          </a:ln>
        </p:spPr>
        <p:txBody>
          <a:bodyPr/>
          <a:lstStyle/>
          <a:p>
            <a:endParaRPr lang="pl-PL" sz="2000">
              <a:solidFill>
                <a:schemeClr val="tx2"/>
              </a:solidFill>
              <a:latin typeface="Impact" pitchFamily="34" charset="0"/>
            </a:endParaRPr>
          </a:p>
        </p:txBody>
      </p:sp>
      <p:sp>
        <p:nvSpPr>
          <p:cNvPr id="12296" name="Rectangle 8"/>
          <p:cNvSpPr>
            <a:spLocks noChangeArrowheads="1"/>
          </p:cNvSpPr>
          <p:nvPr/>
        </p:nvSpPr>
        <p:spPr bwMode="auto">
          <a:xfrm>
            <a:off x="1143000" y="3571875"/>
            <a:ext cx="1822450" cy="547688"/>
          </a:xfrm>
          <a:prstGeom prst="rect">
            <a:avLst/>
          </a:prstGeom>
          <a:solidFill>
            <a:schemeClr val="accent1"/>
          </a:solidFill>
          <a:ln w="9525">
            <a:solidFill>
              <a:schemeClr val="tx1"/>
            </a:solidFill>
            <a:miter lim="800000"/>
            <a:headEnd/>
            <a:tailEnd/>
          </a:ln>
        </p:spPr>
        <p:txBody>
          <a:bodyPr wrap="none" anchor="ctr"/>
          <a:lstStyle/>
          <a:p>
            <a:pPr algn="ctr"/>
            <a:endParaRPr lang="pl-PL"/>
          </a:p>
        </p:txBody>
      </p:sp>
      <p:sp>
        <p:nvSpPr>
          <p:cNvPr id="12297" name="Rectangle 9"/>
          <p:cNvSpPr>
            <a:spLocks noChangeArrowheads="1"/>
          </p:cNvSpPr>
          <p:nvPr/>
        </p:nvSpPr>
        <p:spPr bwMode="auto">
          <a:xfrm>
            <a:off x="6143625" y="3571875"/>
            <a:ext cx="1822450" cy="547688"/>
          </a:xfrm>
          <a:prstGeom prst="rect">
            <a:avLst/>
          </a:prstGeom>
          <a:solidFill>
            <a:schemeClr val="accent1"/>
          </a:solidFill>
          <a:ln w="9525">
            <a:solidFill>
              <a:schemeClr val="tx1"/>
            </a:solidFill>
            <a:miter lim="800000"/>
            <a:headEnd/>
            <a:tailEnd/>
          </a:ln>
        </p:spPr>
        <p:txBody>
          <a:bodyPr wrap="none" anchor="ctr"/>
          <a:lstStyle/>
          <a:p>
            <a:endParaRPr lang="pl-PL"/>
          </a:p>
        </p:txBody>
      </p:sp>
      <p:sp>
        <p:nvSpPr>
          <p:cNvPr id="12298" name="Rectangle 10"/>
          <p:cNvSpPr>
            <a:spLocks noChangeArrowheads="1"/>
          </p:cNvSpPr>
          <p:nvPr/>
        </p:nvSpPr>
        <p:spPr bwMode="auto">
          <a:xfrm>
            <a:off x="3643313" y="3571875"/>
            <a:ext cx="1822450" cy="547688"/>
          </a:xfrm>
          <a:prstGeom prst="rect">
            <a:avLst/>
          </a:prstGeom>
          <a:solidFill>
            <a:schemeClr val="accent1"/>
          </a:solidFill>
          <a:ln w="9525">
            <a:solidFill>
              <a:schemeClr val="tx1"/>
            </a:solidFill>
            <a:miter lim="800000"/>
            <a:headEnd/>
            <a:tailEnd/>
          </a:ln>
        </p:spPr>
        <p:txBody>
          <a:bodyPr wrap="none" anchor="ctr"/>
          <a:lstStyle/>
          <a:p>
            <a:pPr algn="ctr"/>
            <a:r>
              <a:rPr lang="pl-PL" sz="1400" b="1">
                <a:latin typeface="Verdana" pitchFamily="34" charset="0"/>
              </a:rPr>
              <a:t>Pomoc społeczna</a:t>
            </a:r>
          </a:p>
        </p:txBody>
      </p:sp>
      <p:sp>
        <p:nvSpPr>
          <p:cNvPr id="12299" name="Rectangle 12"/>
          <p:cNvSpPr>
            <a:spLocks noChangeArrowheads="1"/>
          </p:cNvSpPr>
          <p:nvPr/>
        </p:nvSpPr>
        <p:spPr bwMode="auto">
          <a:xfrm>
            <a:off x="3263900" y="836613"/>
            <a:ext cx="2663825" cy="647700"/>
          </a:xfrm>
          <a:prstGeom prst="rect">
            <a:avLst/>
          </a:prstGeom>
          <a:solidFill>
            <a:srgbClr val="00B0F0"/>
          </a:solidFill>
          <a:ln w="9525">
            <a:solidFill>
              <a:schemeClr val="tx1"/>
            </a:solidFill>
            <a:miter lim="800000"/>
            <a:headEnd/>
            <a:tailEnd/>
          </a:ln>
        </p:spPr>
        <p:txBody>
          <a:bodyPr wrap="none" anchor="ctr"/>
          <a:lstStyle/>
          <a:p>
            <a:pPr algn="ctr"/>
            <a:r>
              <a:rPr lang="pl-PL" b="1">
                <a:solidFill>
                  <a:schemeClr val="bg1"/>
                </a:solidFill>
                <a:latin typeface="Verdana" pitchFamily="34" charset="0"/>
              </a:rPr>
              <a:t>STAROŚĆ</a:t>
            </a:r>
          </a:p>
        </p:txBody>
      </p:sp>
      <p:sp>
        <p:nvSpPr>
          <p:cNvPr id="12300" name="Line 15"/>
          <p:cNvSpPr>
            <a:spLocks noChangeShapeType="1"/>
          </p:cNvSpPr>
          <p:nvPr/>
        </p:nvSpPr>
        <p:spPr bwMode="auto">
          <a:xfrm flipH="1">
            <a:off x="2409825" y="3143250"/>
            <a:ext cx="1588" cy="349250"/>
          </a:xfrm>
          <a:prstGeom prst="line">
            <a:avLst/>
          </a:prstGeom>
          <a:noFill/>
          <a:ln w="57150">
            <a:solidFill>
              <a:schemeClr val="tx1"/>
            </a:solidFill>
            <a:round/>
            <a:headEnd/>
            <a:tailEnd type="triangle" w="lg" len="med"/>
          </a:ln>
        </p:spPr>
        <p:txBody>
          <a:bodyPr/>
          <a:lstStyle/>
          <a:p>
            <a:endParaRPr lang="pl-PL"/>
          </a:p>
        </p:txBody>
      </p:sp>
      <p:sp>
        <p:nvSpPr>
          <p:cNvPr id="12301" name="Rectangle 21"/>
          <p:cNvSpPr>
            <a:spLocks noChangeArrowheads="1"/>
          </p:cNvSpPr>
          <p:nvPr/>
        </p:nvSpPr>
        <p:spPr bwMode="auto">
          <a:xfrm>
            <a:off x="1500188" y="1604963"/>
            <a:ext cx="2000250" cy="552450"/>
          </a:xfrm>
          <a:prstGeom prst="rect">
            <a:avLst/>
          </a:prstGeom>
          <a:solidFill>
            <a:srgbClr val="FFC000"/>
          </a:solidFill>
          <a:ln w="9525">
            <a:solidFill>
              <a:schemeClr val="tx1"/>
            </a:solidFill>
            <a:miter lim="800000"/>
            <a:headEnd/>
            <a:tailEnd/>
          </a:ln>
        </p:spPr>
        <p:txBody>
          <a:bodyPr wrap="none" anchor="ctr"/>
          <a:lstStyle/>
          <a:p>
            <a:pPr algn="ctr"/>
            <a:endParaRPr lang="pl-PL" b="1"/>
          </a:p>
        </p:txBody>
      </p:sp>
      <p:sp>
        <p:nvSpPr>
          <p:cNvPr id="12302" name="Text Box 19"/>
          <p:cNvSpPr txBox="1">
            <a:spLocks noChangeArrowheads="1"/>
          </p:cNvSpPr>
          <p:nvPr/>
        </p:nvSpPr>
        <p:spPr bwMode="auto">
          <a:xfrm>
            <a:off x="1571625" y="1643063"/>
            <a:ext cx="1928813" cy="523875"/>
          </a:xfrm>
          <a:prstGeom prst="rect">
            <a:avLst/>
          </a:prstGeom>
          <a:solidFill>
            <a:srgbClr val="FFC000"/>
          </a:solidFill>
          <a:ln w="9525">
            <a:noFill/>
            <a:miter lim="800000"/>
            <a:headEnd/>
            <a:tailEnd/>
          </a:ln>
        </p:spPr>
        <p:txBody>
          <a:bodyPr>
            <a:spAutoFit/>
          </a:bodyPr>
          <a:lstStyle/>
          <a:p>
            <a:r>
              <a:rPr lang="pl-PL" sz="1400">
                <a:latin typeface="Verdana" pitchFamily="34" charset="0"/>
              </a:rPr>
              <a:t>Niepełnosprawność </a:t>
            </a:r>
          </a:p>
          <a:p>
            <a:r>
              <a:rPr lang="pl-PL" sz="1400">
                <a:latin typeface="Verdana" pitchFamily="34" charset="0"/>
              </a:rPr>
              <a:t>biologiczna</a:t>
            </a:r>
          </a:p>
        </p:txBody>
      </p:sp>
      <p:sp>
        <p:nvSpPr>
          <p:cNvPr id="12303" name="Rectangle 22"/>
          <p:cNvSpPr>
            <a:spLocks noChangeArrowheads="1"/>
          </p:cNvSpPr>
          <p:nvPr/>
        </p:nvSpPr>
        <p:spPr bwMode="auto">
          <a:xfrm>
            <a:off x="1428750" y="2230438"/>
            <a:ext cx="2071688" cy="552450"/>
          </a:xfrm>
          <a:prstGeom prst="rect">
            <a:avLst/>
          </a:prstGeom>
          <a:solidFill>
            <a:srgbClr val="FFC000"/>
          </a:solidFill>
          <a:ln w="9525">
            <a:solidFill>
              <a:schemeClr val="tx1"/>
            </a:solidFill>
            <a:miter lim="800000"/>
            <a:headEnd/>
            <a:tailEnd/>
          </a:ln>
        </p:spPr>
        <p:txBody>
          <a:bodyPr wrap="none" anchor="ctr"/>
          <a:lstStyle/>
          <a:p>
            <a:endParaRPr lang="pl-PL"/>
          </a:p>
        </p:txBody>
      </p:sp>
      <p:sp>
        <p:nvSpPr>
          <p:cNvPr id="12304" name="Text Box 20"/>
          <p:cNvSpPr txBox="1">
            <a:spLocks noChangeArrowheads="1"/>
          </p:cNvSpPr>
          <p:nvPr/>
        </p:nvSpPr>
        <p:spPr bwMode="auto">
          <a:xfrm>
            <a:off x="1500188" y="2286000"/>
            <a:ext cx="1928812" cy="307975"/>
          </a:xfrm>
          <a:prstGeom prst="rect">
            <a:avLst/>
          </a:prstGeom>
          <a:solidFill>
            <a:srgbClr val="FFC000"/>
          </a:solidFill>
          <a:ln w="9525">
            <a:noFill/>
            <a:miter lim="800000"/>
            <a:headEnd/>
            <a:tailEnd/>
          </a:ln>
        </p:spPr>
        <p:txBody>
          <a:bodyPr>
            <a:spAutoFit/>
          </a:bodyPr>
          <a:lstStyle/>
          <a:p>
            <a:r>
              <a:rPr lang="pl-PL" sz="1400">
                <a:latin typeface="Verdana" pitchFamily="34" charset="0"/>
              </a:rPr>
              <a:t>Przewlekłe choroby</a:t>
            </a:r>
          </a:p>
        </p:txBody>
      </p:sp>
      <p:sp>
        <p:nvSpPr>
          <p:cNvPr id="12305" name="Rectangle 23"/>
          <p:cNvSpPr>
            <a:spLocks noChangeArrowheads="1"/>
          </p:cNvSpPr>
          <p:nvPr/>
        </p:nvSpPr>
        <p:spPr bwMode="auto">
          <a:xfrm>
            <a:off x="5778500" y="1604963"/>
            <a:ext cx="1873250" cy="547687"/>
          </a:xfrm>
          <a:prstGeom prst="rect">
            <a:avLst/>
          </a:prstGeom>
          <a:solidFill>
            <a:srgbClr val="FFC000"/>
          </a:solidFill>
          <a:ln w="9525">
            <a:solidFill>
              <a:schemeClr val="tx1"/>
            </a:solidFill>
            <a:miter lim="800000"/>
            <a:headEnd/>
            <a:tailEnd/>
          </a:ln>
        </p:spPr>
        <p:txBody>
          <a:bodyPr wrap="none" anchor="ctr"/>
          <a:lstStyle/>
          <a:p>
            <a:endParaRPr lang="pl-PL"/>
          </a:p>
        </p:txBody>
      </p:sp>
      <p:sp>
        <p:nvSpPr>
          <p:cNvPr id="12306" name="Rectangle 24"/>
          <p:cNvSpPr>
            <a:spLocks noChangeArrowheads="1"/>
          </p:cNvSpPr>
          <p:nvPr/>
        </p:nvSpPr>
        <p:spPr bwMode="auto">
          <a:xfrm>
            <a:off x="3708400" y="1604963"/>
            <a:ext cx="1822450" cy="547687"/>
          </a:xfrm>
          <a:prstGeom prst="rect">
            <a:avLst/>
          </a:prstGeom>
          <a:solidFill>
            <a:srgbClr val="FFC000"/>
          </a:solidFill>
          <a:ln w="9525">
            <a:solidFill>
              <a:schemeClr val="tx1"/>
            </a:solidFill>
            <a:miter lim="800000"/>
            <a:headEnd/>
            <a:tailEnd/>
          </a:ln>
        </p:spPr>
        <p:txBody>
          <a:bodyPr wrap="none" anchor="ctr"/>
          <a:lstStyle/>
          <a:p>
            <a:pPr algn="ctr"/>
            <a:endParaRPr lang="pl-PL" b="1"/>
          </a:p>
        </p:txBody>
      </p:sp>
      <p:sp>
        <p:nvSpPr>
          <p:cNvPr id="12307" name="Text Box 25"/>
          <p:cNvSpPr txBox="1">
            <a:spLocks noChangeArrowheads="1"/>
          </p:cNvSpPr>
          <p:nvPr/>
        </p:nvSpPr>
        <p:spPr bwMode="auto">
          <a:xfrm>
            <a:off x="6080125" y="1708150"/>
            <a:ext cx="1168400" cy="304800"/>
          </a:xfrm>
          <a:prstGeom prst="rect">
            <a:avLst/>
          </a:prstGeom>
          <a:noFill/>
          <a:ln w="9525">
            <a:noFill/>
            <a:miter lim="800000"/>
            <a:headEnd/>
            <a:tailEnd/>
          </a:ln>
        </p:spPr>
        <p:txBody>
          <a:bodyPr wrap="none">
            <a:spAutoFit/>
          </a:bodyPr>
          <a:lstStyle/>
          <a:p>
            <a:r>
              <a:rPr lang="pl-PL" sz="1400">
                <a:latin typeface="Verdana" pitchFamily="34" charset="0"/>
              </a:rPr>
              <a:t>Samotność</a:t>
            </a:r>
          </a:p>
        </p:txBody>
      </p:sp>
      <p:sp>
        <p:nvSpPr>
          <p:cNvPr id="12308" name="Rectangle 26"/>
          <p:cNvSpPr>
            <a:spLocks noChangeArrowheads="1"/>
          </p:cNvSpPr>
          <p:nvPr/>
        </p:nvSpPr>
        <p:spPr bwMode="auto">
          <a:xfrm>
            <a:off x="3708400" y="2228850"/>
            <a:ext cx="1822450" cy="547688"/>
          </a:xfrm>
          <a:prstGeom prst="rect">
            <a:avLst/>
          </a:prstGeom>
          <a:solidFill>
            <a:srgbClr val="FFC000"/>
          </a:solidFill>
          <a:ln w="9525">
            <a:solidFill>
              <a:schemeClr val="tx1"/>
            </a:solidFill>
            <a:miter lim="800000"/>
            <a:headEnd/>
            <a:tailEnd/>
          </a:ln>
        </p:spPr>
        <p:txBody>
          <a:bodyPr wrap="none" anchor="ctr"/>
          <a:lstStyle/>
          <a:p>
            <a:endParaRPr lang="pl-PL"/>
          </a:p>
        </p:txBody>
      </p:sp>
      <p:sp>
        <p:nvSpPr>
          <p:cNvPr id="12309" name="Text Box 27"/>
          <p:cNvSpPr txBox="1">
            <a:spLocks noChangeArrowheads="1"/>
          </p:cNvSpPr>
          <p:nvPr/>
        </p:nvSpPr>
        <p:spPr bwMode="auto">
          <a:xfrm>
            <a:off x="3786188" y="1708150"/>
            <a:ext cx="1741487" cy="304800"/>
          </a:xfrm>
          <a:prstGeom prst="rect">
            <a:avLst/>
          </a:prstGeom>
          <a:noFill/>
          <a:ln w="9525">
            <a:noFill/>
            <a:miter lim="800000"/>
            <a:headEnd/>
            <a:tailEnd/>
          </a:ln>
        </p:spPr>
        <p:txBody>
          <a:bodyPr wrap="none">
            <a:spAutoFit/>
          </a:bodyPr>
          <a:lstStyle/>
          <a:p>
            <a:r>
              <a:rPr lang="pl-PL" sz="1400">
                <a:latin typeface="Verdana" pitchFamily="34" charset="0"/>
              </a:rPr>
              <a:t>Złe warunki życia</a:t>
            </a:r>
          </a:p>
        </p:txBody>
      </p:sp>
      <p:sp>
        <p:nvSpPr>
          <p:cNvPr id="12310" name="Rectangle 28"/>
          <p:cNvSpPr>
            <a:spLocks noChangeArrowheads="1"/>
          </p:cNvSpPr>
          <p:nvPr/>
        </p:nvSpPr>
        <p:spPr bwMode="auto">
          <a:xfrm>
            <a:off x="5643563" y="2228850"/>
            <a:ext cx="2071687" cy="547688"/>
          </a:xfrm>
          <a:prstGeom prst="rect">
            <a:avLst/>
          </a:prstGeom>
          <a:solidFill>
            <a:srgbClr val="FFC000"/>
          </a:solidFill>
          <a:ln w="9525">
            <a:solidFill>
              <a:schemeClr val="tx1"/>
            </a:solidFill>
            <a:miter lim="800000"/>
            <a:headEnd/>
            <a:tailEnd/>
          </a:ln>
        </p:spPr>
        <p:txBody>
          <a:bodyPr wrap="none" anchor="ctr"/>
          <a:lstStyle/>
          <a:p>
            <a:pPr algn="ctr"/>
            <a:endParaRPr lang="pl-PL" b="1"/>
          </a:p>
        </p:txBody>
      </p:sp>
      <p:sp>
        <p:nvSpPr>
          <p:cNvPr id="12311" name="Text Box 29"/>
          <p:cNvSpPr txBox="1">
            <a:spLocks noChangeArrowheads="1"/>
          </p:cNvSpPr>
          <p:nvPr/>
        </p:nvSpPr>
        <p:spPr bwMode="auto">
          <a:xfrm>
            <a:off x="5724525" y="2333625"/>
            <a:ext cx="1998663" cy="304800"/>
          </a:xfrm>
          <a:prstGeom prst="rect">
            <a:avLst/>
          </a:prstGeom>
          <a:solidFill>
            <a:srgbClr val="FFC000"/>
          </a:solidFill>
          <a:ln w="9525">
            <a:noFill/>
            <a:miter lim="800000"/>
            <a:headEnd/>
            <a:tailEnd/>
          </a:ln>
        </p:spPr>
        <p:txBody>
          <a:bodyPr wrap="none">
            <a:spAutoFit/>
          </a:bodyPr>
          <a:lstStyle/>
          <a:p>
            <a:r>
              <a:rPr lang="pl-PL" sz="1400">
                <a:latin typeface="Verdana" pitchFamily="34" charset="0"/>
              </a:rPr>
              <a:t>Brak samodzielności</a:t>
            </a:r>
          </a:p>
        </p:txBody>
      </p:sp>
      <p:sp>
        <p:nvSpPr>
          <p:cNvPr id="12312" name="Text Box 30"/>
          <p:cNvSpPr txBox="1">
            <a:spLocks noChangeArrowheads="1"/>
          </p:cNvSpPr>
          <p:nvPr/>
        </p:nvSpPr>
        <p:spPr bwMode="auto">
          <a:xfrm>
            <a:off x="3916363" y="2333625"/>
            <a:ext cx="1528762" cy="304800"/>
          </a:xfrm>
          <a:prstGeom prst="rect">
            <a:avLst/>
          </a:prstGeom>
          <a:noFill/>
          <a:ln w="9525">
            <a:noFill/>
            <a:miter lim="800000"/>
            <a:headEnd/>
            <a:tailEnd/>
          </a:ln>
        </p:spPr>
        <p:txBody>
          <a:bodyPr wrap="none">
            <a:spAutoFit/>
          </a:bodyPr>
          <a:lstStyle/>
          <a:p>
            <a:r>
              <a:rPr lang="pl-PL" sz="1400">
                <a:latin typeface="Verdana" pitchFamily="34" charset="0"/>
              </a:rPr>
              <a:t>Niskie dochody</a:t>
            </a:r>
          </a:p>
        </p:txBody>
      </p:sp>
      <p:sp>
        <p:nvSpPr>
          <p:cNvPr id="12313" name="Line 32"/>
          <p:cNvSpPr>
            <a:spLocks noChangeShapeType="1"/>
          </p:cNvSpPr>
          <p:nvPr/>
        </p:nvSpPr>
        <p:spPr bwMode="auto">
          <a:xfrm flipH="1">
            <a:off x="6875463" y="3154363"/>
            <a:ext cx="1587" cy="349250"/>
          </a:xfrm>
          <a:prstGeom prst="line">
            <a:avLst/>
          </a:prstGeom>
          <a:noFill/>
          <a:ln w="57150">
            <a:solidFill>
              <a:schemeClr val="tx1"/>
            </a:solidFill>
            <a:round/>
            <a:headEnd/>
            <a:tailEnd type="triangle" w="lg" len="med"/>
          </a:ln>
        </p:spPr>
        <p:txBody>
          <a:bodyPr/>
          <a:lstStyle/>
          <a:p>
            <a:endParaRPr lang="pl-PL"/>
          </a:p>
        </p:txBody>
      </p:sp>
      <p:sp>
        <p:nvSpPr>
          <p:cNvPr id="12314" name="Line 33"/>
          <p:cNvSpPr>
            <a:spLocks noChangeShapeType="1"/>
          </p:cNvSpPr>
          <p:nvPr/>
        </p:nvSpPr>
        <p:spPr bwMode="auto">
          <a:xfrm flipH="1">
            <a:off x="4641850" y="3143250"/>
            <a:ext cx="1588" cy="349250"/>
          </a:xfrm>
          <a:prstGeom prst="line">
            <a:avLst/>
          </a:prstGeom>
          <a:noFill/>
          <a:ln w="57150">
            <a:solidFill>
              <a:schemeClr val="tx1"/>
            </a:solidFill>
            <a:round/>
            <a:headEnd/>
            <a:tailEnd type="triangle" w="lg" len="med"/>
          </a:ln>
        </p:spPr>
        <p:txBody>
          <a:bodyPr/>
          <a:lstStyle/>
          <a:p>
            <a:endParaRPr lang="pl-PL"/>
          </a:p>
        </p:txBody>
      </p:sp>
      <p:sp>
        <p:nvSpPr>
          <p:cNvPr id="12315" name="Rectangle 34"/>
          <p:cNvSpPr>
            <a:spLocks noChangeArrowheads="1"/>
          </p:cNvSpPr>
          <p:nvPr/>
        </p:nvSpPr>
        <p:spPr bwMode="auto">
          <a:xfrm>
            <a:off x="1071563" y="3714750"/>
            <a:ext cx="1912937" cy="307975"/>
          </a:xfrm>
          <a:prstGeom prst="rect">
            <a:avLst/>
          </a:prstGeom>
          <a:noFill/>
          <a:ln w="9525">
            <a:noFill/>
            <a:miter lim="800000"/>
            <a:headEnd/>
            <a:tailEnd/>
          </a:ln>
        </p:spPr>
        <p:txBody>
          <a:bodyPr wrap="none">
            <a:spAutoFit/>
          </a:bodyPr>
          <a:lstStyle/>
          <a:p>
            <a:r>
              <a:rPr lang="pl-PL" sz="1400" b="1">
                <a:latin typeface="Verdana" pitchFamily="34" charset="0"/>
              </a:rPr>
              <a:t>Ochrona Zdrowia</a:t>
            </a:r>
          </a:p>
        </p:txBody>
      </p:sp>
      <p:sp>
        <p:nvSpPr>
          <p:cNvPr id="12316" name="Rectangle 35"/>
          <p:cNvSpPr>
            <a:spLocks noChangeArrowheads="1"/>
          </p:cNvSpPr>
          <p:nvPr/>
        </p:nvSpPr>
        <p:spPr bwMode="auto">
          <a:xfrm>
            <a:off x="6215063" y="3571875"/>
            <a:ext cx="1943100" cy="554038"/>
          </a:xfrm>
          <a:prstGeom prst="rect">
            <a:avLst/>
          </a:prstGeom>
          <a:noFill/>
          <a:ln w="9525">
            <a:noFill/>
            <a:miter lim="800000"/>
            <a:headEnd/>
            <a:tailEnd/>
          </a:ln>
        </p:spPr>
        <p:txBody>
          <a:bodyPr>
            <a:spAutoFit/>
          </a:bodyPr>
          <a:lstStyle/>
          <a:p>
            <a:pPr algn="ctr"/>
            <a:r>
              <a:rPr lang="pl-PL" sz="1000" b="1">
                <a:latin typeface="Verdana" pitchFamily="34" charset="0"/>
              </a:rPr>
              <a:t>Caritas</a:t>
            </a:r>
          </a:p>
          <a:p>
            <a:pPr algn="ctr"/>
            <a:r>
              <a:rPr lang="pl-PL" sz="1000" b="1">
                <a:latin typeface="Verdana" pitchFamily="34" charset="0"/>
              </a:rPr>
              <a:t>Stowarzyszenia,</a:t>
            </a:r>
          </a:p>
          <a:p>
            <a:pPr algn="ctr"/>
            <a:r>
              <a:rPr lang="pl-PL" sz="1000" b="1">
                <a:latin typeface="Verdana" pitchFamily="34" charset="0"/>
              </a:rPr>
              <a:t>fundacje</a:t>
            </a:r>
          </a:p>
        </p:txBody>
      </p:sp>
      <p:sp>
        <p:nvSpPr>
          <p:cNvPr id="12317" name="Text Box 69"/>
          <p:cNvSpPr txBox="1">
            <a:spLocks noChangeArrowheads="1"/>
          </p:cNvSpPr>
          <p:nvPr/>
        </p:nvSpPr>
        <p:spPr bwMode="auto">
          <a:xfrm>
            <a:off x="898525" y="4294188"/>
            <a:ext cx="2387600" cy="854075"/>
          </a:xfrm>
          <a:prstGeom prst="rect">
            <a:avLst/>
          </a:prstGeom>
          <a:solidFill>
            <a:srgbClr val="92D050"/>
          </a:solidFill>
          <a:ln w="9525">
            <a:noFill/>
            <a:miter lim="800000"/>
            <a:headEnd/>
            <a:tailEnd/>
          </a:ln>
        </p:spPr>
        <p:txBody>
          <a:bodyPr>
            <a:spAutoFit/>
          </a:bodyPr>
          <a:lstStyle/>
          <a:p>
            <a:r>
              <a:rPr lang="pl-PL" sz="1000" b="1">
                <a:latin typeface="Verdana" pitchFamily="34" charset="0"/>
              </a:rPr>
              <a:t>Pomoc długoterminowa</a:t>
            </a:r>
          </a:p>
          <a:p>
            <a:r>
              <a:rPr lang="pl-PL" sz="1000">
                <a:latin typeface="Verdana" pitchFamily="34" charset="0"/>
              </a:rPr>
              <a:t>Szpitale Oddz. Geriatryczne</a:t>
            </a:r>
          </a:p>
          <a:p>
            <a:r>
              <a:rPr lang="pl-PL" sz="1000">
                <a:latin typeface="Verdana" pitchFamily="34" charset="0"/>
              </a:rPr>
              <a:t>Zakład Opiekuńczo-leczniczy</a:t>
            </a:r>
          </a:p>
          <a:p>
            <a:r>
              <a:rPr lang="pl-PL" sz="1000">
                <a:latin typeface="Verdana" pitchFamily="34" charset="0"/>
              </a:rPr>
              <a:t>Zakład pielęgnacyjno-opiekuńczy</a:t>
            </a:r>
          </a:p>
          <a:p>
            <a:r>
              <a:rPr lang="pl-PL" sz="1000">
                <a:latin typeface="Verdana" pitchFamily="34" charset="0"/>
              </a:rPr>
              <a:t>Hospicja</a:t>
            </a:r>
          </a:p>
        </p:txBody>
      </p:sp>
      <p:sp>
        <p:nvSpPr>
          <p:cNvPr id="12318" name="Rectangle 70"/>
          <p:cNvSpPr>
            <a:spLocks noChangeArrowheads="1"/>
          </p:cNvSpPr>
          <p:nvPr/>
        </p:nvSpPr>
        <p:spPr bwMode="auto">
          <a:xfrm>
            <a:off x="1214438" y="5286375"/>
            <a:ext cx="1785937" cy="554038"/>
          </a:xfrm>
          <a:prstGeom prst="rect">
            <a:avLst/>
          </a:prstGeom>
          <a:noFill/>
          <a:ln w="9525">
            <a:noFill/>
            <a:miter lim="800000"/>
            <a:headEnd/>
            <a:tailEnd/>
          </a:ln>
        </p:spPr>
        <p:txBody>
          <a:bodyPr>
            <a:spAutoFit/>
          </a:bodyPr>
          <a:lstStyle/>
          <a:p>
            <a:r>
              <a:rPr lang="pl-PL" sz="1000" b="1">
                <a:latin typeface="Verdana" pitchFamily="34" charset="0"/>
              </a:rPr>
              <a:t>Pomoc doraźna</a:t>
            </a:r>
          </a:p>
          <a:p>
            <a:r>
              <a:rPr lang="pl-PL" sz="1000">
                <a:latin typeface="Verdana" pitchFamily="34" charset="0"/>
              </a:rPr>
              <a:t>Przychodnie</a:t>
            </a:r>
          </a:p>
          <a:p>
            <a:r>
              <a:rPr lang="pl-PL" sz="1000">
                <a:latin typeface="Verdana" pitchFamily="34" charset="0"/>
              </a:rPr>
              <a:t>Poradnie</a:t>
            </a:r>
          </a:p>
        </p:txBody>
      </p:sp>
      <p:sp>
        <p:nvSpPr>
          <p:cNvPr id="12319" name="Text Box 73"/>
          <p:cNvSpPr txBox="1">
            <a:spLocks noChangeArrowheads="1"/>
          </p:cNvSpPr>
          <p:nvPr/>
        </p:nvSpPr>
        <p:spPr bwMode="auto">
          <a:xfrm>
            <a:off x="3429000" y="4294188"/>
            <a:ext cx="2357438" cy="854075"/>
          </a:xfrm>
          <a:prstGeom prst="rect">
            <a:avLst/>
          </a:prstGeom>
          <a:noFill/>
          <a:ln w="9525">
            <a:noFill/>
            <a:miter lim="800000"/>
            <a:headEnd/>
            <a:tailEnd/>
          </a:ln>
        </p:spPr>
        <p:txBody>
          <a:bodyPr>
            <a:spAutoFit/>
          </a:bodyPr>
          <a:lstStyle/>
          <a:p>
            <a:r>
              <a:rPr lang="pl-PL" sz="1000" b="1">
                <a:latin typeface="Verdana" pitchFamily="34" charset="0"/>
              </a:rPr>
              <a:t>Pomoc długoterminowa</a:t>
            </a:r>
          </a:p>
          <a:p>
            <a:r>
              <a:rPr lang="pl-PL" sz="1000">
                <a:latin typeface="Verdana" pitchFamily="34" charset="0"/>
              </a:rPr>
              <a:t>Domy Pomocy Społecznej</a:t>
            </a:r>
          </a:p>
          <a:p>
            <a:r>
              <a:rPr lang="pl-PL" sz="1000">
                <a:latin typeface="Verdana" pitchFamily="34" charset="0"/>
              </a:rPr>
              <a:t>”Domy Starców”</a:t>
            </a:r>
          </a:p>
          <a:p>
            <a:r>
              <a:rPr lang="pl-PL" sz="1000">
                <a:latin typeface="Verdana" pitchFamily="34" charset="0"/>
              </a:rPr>
              <a:t>MOPS, GOPR, PCPR, OPS, OPR</a:t>
            </a:r>
          </a:p>
          <a:p>
            <a:endParaRPr lang="pl-PL" sz="1000">
              <a:latin typeface="Verdana" pitchFamily="34" charset="0"/>
            </a:endParaRPr>
          </a:p>
        </p:txBody>
      </p:sp>
      <p:sp>
        <p:nvSpPr>
          <p:cNvPr id="12320" name="Rectangle 74"/>
          <p:cNvSpPr>
            <a:spLocks noChangeArrowheads="1"/>
          </p:cNvSpPr>
          <p:nvPr/>
        </p:nvSpPr>
        <p:spPr bwMode="auto">
          <a:xfrm>
            <a:off x="5940425" y="4294188"/>
            <a:ext cx="2376488" cy="863600"/>
          </a:xfrm>
          <a:prstGeom prst="rect">
            <a:avLst/>
          </a:prstGeom>
          <a:solidFill>
            <a:srgbClr val="92D050"/>
          </a:solidFill>
          <a:ln w="9525">
            <a:solidFill>
              <a:schemeClr val="tx1"/>
            </a:solidFill>
            <a:miter lim="800000"/>
            <a:headEnd/>
            <a:tailEnd/>
          </a:ln>
        </p:spPr>
        <p:txBody>
          <a:bodyPr wrap="none" anchor="ctr"/>
          <a:lstStyle/>
          <a:p>
            <a:r>
              <a:rPr lang="pl-PL" sz="1000" b="1">
                <a:latin typeface="Verdana" pitchFamily="34" charset="0"/>
              </a:rPr>
              <a:t>Pomoc długoterminowa</a:t>
            </a:r>
          </a:p>
          <a:p>
            <a:r>
              <a:rPr lang="pl-PL" sz="1000">
                <a:latin typeface="Verdana" pitchFamily="34" charset="0"/>
              </a:rPr>
              <a:t>Domy Pomocy Społecznej</a:t>
            </a:r>
          </a:p>
          <a:p>
            <a:r>
              <a:rPr lang="pl-PL" sz="1000">
                <a:latin typeface="Verdana" pitchFamily="34" charset="0"/>
              </a:rPr>
              <a:t>”Domy Starców”</a:t>
            </a:r>
          </a:p>
          <a:p>
            <a:endParaRPr lang="pl-PL" sz="1000">
              <a:latin typeface="Verdana" pitchFamily="34" charset="0"/>
            </a:endParaRPr>
          </a:p>
        </p:txBody>
      </p:sp>
      <p:sp>
        <p:nvSpPr>
          <p:cNvPr id="12321" name="Rectangle 77"/>
          <p:cNvSpPr>
            <a:spLocks noChangeArrowheads="1"/>
          </p:cNvSpPr>
          <p:nvPr/>
        </p:nvSpPr>
        <p:spPr bwMode="auto">
          <a:xfrm>
            <a:off x="3779838" y="5230813"/>
            <a:ext cx="1728787" cy="719137"/>
          </a:xfrm>
          <a:prstGeom prst="rect">
            <a:avLst/>
          </a:prstGeom>
          <a:solidFill>
            <a:srgbClr val="92D050"/>
          </a:solidFill>
          <a:ln w="9525">
            <a:solidFill>
              <a:schemeClr val="tx1"/>
            </a:solidFill>
            <a:miter lim="800000"/>
            <a:headEnd/>
            <a:tailEnd/>
          </a:ln>
        </p:spPr>
        <p:txBody>
          <a:bodyPr wrap="none" anchor="ctr"/>
          <a:lstStyle/>
          <a:p>
            <a:endParaRPr lang="pl-PL"/>
          </a:p>
        </p:txBody>
      </p:sp>
      <p:sp>
        <p:nvSpPr>
          <p:cNvPr id="12322" name="Rectangle 79"/>
          <p:cNvSpPr>
            <a:spLocks noChangeArrowheads="1"/>
          </p:cNvSpPr>
          <p:nvPr/>
        </p:nvSpPr>
        <p:spPr bwMode="auto">
          <a:xfrm>
            <a:off x="3851275" y="5230813"/>
            <a:ext cx="1649413" cy="701675"/>
          </a:xfrm>
          <a:prstGeom prst="rect">
            <a:avLst/>
          </a:prstGeom>
          <a:noFill/>
          <a:ln w="9525">
            <a:noFill/>
            <a:miter lim="800000"/>
            <a:headEnd/>
            <a:tailEnd/>
          </a:ln>
        </p:spPr>
        <p:txBody>
          <a:bodyPr>
            <a:spAutoFit/>
          </a:bodyPr>
          <a:lstStyle/>
          <a:p>
            <a:r>
              <a:rPr lang="pl-PL" sz="1000" b="1">
                <a:latin typeface="Verdana" pitchFamily="34" charset="0"/>
              </a:rPr>
              <a:t>Pomoc doraźna</a:t>
            </a:r>
          </a:p>
          <a:p>
            <a:r>
              <a:rPr lang="pl-PL" sz="1000">
                <a:latin typeface="Verdana" pitchFamily="34" charset="0"/>
              </a:rPr>
              <a:t>Samorząd lokalny, </a:t>
            </a:r>
          </a:p>
          <a:p>
            <a:r>
              <a:rPr lang="pl-PL" sz="1000">
                <a:latin typeface="Verdana" pitchFamily="34" charset="0"/>
              </a:rPr>
              <a:t>wydziały społeczne UM</a:t>
            </a:r>
          </a:p>
          <a:p>
            <a:endParaRPr lang="pl-PL" sz="1000">
              <a:latin typeface="Verdana" pitchFamily="34" charset="0"/>
            </a:endParaRPr>
          </a:p>
        </p:txBody>
      </p:sp>
      <p:sp>
        <p:nvSpPr>
          <p:cNvPr id="12323" name="Rectangle 82"/>
          <p:cNvSpPr>
            <a:spLocks noChangeArrowheads="1"/>
          </p:cNvSpPr>
          <p:nvPr/>
        </p:nvSpPr>
        <p:spPr bwMode="auto">
          <a:xfrm>
            <a:off x="5940425" y="4294188"/>
            <a:ext cx="2555875" cy="400050"/>
          </a:xfrm>
          <a:prstGeom prst="rect">
            <a:avLst/>
          </a:prstGeom>
          <a:noFill/>
          <a:ln w="9525">
            <a:noFill/>
            <a:miter lim="800000"/>
            <a:headEnd/>
            <a:tailEnd/>
          </a:ln>
        </p:spPr>
        <p:txBody>
          <a:bodyPr>
            <a:spAutoFit/>
          </a:bodyPr>
          <a:lstStyle/>
          <a:p>
            <a:endParaRPr lang="pl-PL" sz="1000">
              <a:latin typeface="Verdana" pitchFamily="34" charset="0"/>
            </a:endParaRPr>
          </a:p>
          <a:p>
            <a:endParaRPr lang="pl-PL" sz="1000">
              <a:latin typeface="Verdana" pitchFamily="34" charset="0"/>
            </a:endParaRPr>
          </a:p>
        </p:txBody>
      </p:sp>
      <p:sp>
        <p:nvSpPr>
          <p:cNvPr id="12324" name="Rectangle 6"/>
          <p:cNvSpPr>
            <a:spLocks noChangeArrowheads="1"/>
          </p:cNvSpPr>
          <p:nvPr/>
        </p:nvSpPr>
        <p:spPr bwMode="auto">
          <a:xfrm>
            <a:off x="468313" y="2708275"/>
            <a:ext cx="8424862" cy="576263"/>
          </a:xfrm>
          <a:prstGeom prst="rect">
            <a:avLst/>
          </a:prstGeom>
          <a:noFill/>
          <a:ln w="9525">
            <a:noFill/>
            <a:miter lim="800000"/>
            <a:headEnd/>
            <a:tailEnd/>
          </a:ln>
        </p:spPr>
        <p:txBody>
          <a:bodyPr anchor="ctr"/>
          <a:lstStyle/>
          <a:p>
            <a:pPr algn="ctr"/>
            <a:r>
              <a:rPr lang="pl-PL" sz="1600" b="1">
                <a:solidFill>
                  <a:srgbClr val="000000"/>
                </a:solidFill>
                <a:latin typeface="Verdana" pitchFamily="34" charset="0"/>
                <a:cs typeface="Tahoma" pitchFamily="34" charset="0"/>
              </a:rPr>
              <a:t>Pomoc bez koordynacji</a:t>
            </a:r>
            <a:endParaRPr lang="pl-PL" sz="1600" b="1">
              <a:latin typeface="Verdana" pitchFamily="34" charset="0"/>
            </a:endParaRPr>
          </a:p>
        </p:txBody>
      </p:sp>
      <p:sp>
        <p:nvSpPr>
          <p:cNvPr id="12325" name="Rectangle 72"/>
          <p:cNvSpPr>
            <a:spLocks noChangeArrowheads="1"/>
          </p:cNvSpPr>
          <p:nvPr/>
        </p:nvSpPr>
        <p:spPr bwMode="auto">
          <a:xfrm>
            <a:off x="6286500" y="5286375"/>
            <a:ext cx="1728788" cy="719138"/>
          </a:xfrm>
          <a:prstGeom prst="rect">
            <a:avLst/>
          </a:prstGeom>
          <a:solidFill>
            <a:srgbClr val="92D050"/>
          </a:solidFill>
          <a:ln w="9525">
            <a:solidFill>
              <a:schemeClr val="tx1"/>
            </a:solidFill>
            <a:miter lim="800000"/>
            <a:headEnd/>
            <a:tailEnd/>
          </a:ln>
        </p:spPr>
        <p:txBody>
          <a:bodyPr wrap="none" anchor="ctr"/>
          <a:lstStyle/>
          <a:p>
            <a:r>
              <a:rPr lang="pl-PL" sz="1000" b="1">
                <a:latin typeface="Verdana" pitchFamily="34" charset="0"/>
              </a:rPr>
              <a:t>Pomoc doraźna</a:t>
            </a:r>
          </a:p>
          <a:p>
            <a:r>
              <a:rPr lang="pl-PL" sz="1000">
                <a:latin typeface="Verdana" pitchFamily="34" charset="0"/>
              </a:rPr>
              <a:t>Materialna, rzeczowa</a:t>
            </a:r>
          </a:p>
          <a:p>
            <a:r>
              <a:rPr lang="pl-PL" sz="1000">
                <a:latin typeface="Verdana" pitchFamily="34" charset="0"/>
              </a:rPr>
              <a:t>Ambulatoria</a:t>
            </a:r>
          </a:p>
          <a:p>
            <a:r>
              <a:rPr lang="pl-PL" sz="1000">
                <a:latin typeface="Verdana" pitchFamily="34" charset="0"/>
              </a:rPr>
              <a:t>Stacje Caritas – rehab.</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5" descr="http://zsbocki.edupage.org/files/papa4.jpg"/>
          <p:cNvPicPr>
            <a:picLocks noChangeAspect="1" noChangeArrowheads="1"/>
          </p:cNvPicPr>
          <p:nvPr/>
        </p:nvPicPr>
        <p:blipFill>
          <a:blip r:embed="rId4">
            <a:lum bright="30000"/>
          </a:blip>
          <a:srcRect/>
          <a:stretch>
            <a:fillRect/>
          </a:stretch>
        </p:blipFill>
        <p:spPr bwMode="auto">
          <a:xfrm>
            <a:off x="0" y="0"/>
            <a:ext cx="9144000" cy="6858000"/>
          </a:xfrm>
          <a:prstGeom prst="rect">
            <a:avLst/>
          </a:prstGeom>
          <a:noFill/>
          <a:ln w="9525">
            <a:noFill/>
            <a:miter lim="800000"/>
            <a:headEnd/>
            <a:tailEnd/>
          </a:ln>
        </p:spPr>
      </p:pic>
      <p:sp>
        <p:nvSpPr>
          <p:cNvPr id="1028" name="Tytuł 1"/>
          <p:cNvSpPr>
            <a:spLocks noGrp="1"/>
          </p:cNvSpPr>
          <p:nvPr>
            <p:ph type="title"/>
          </p:nvPr>
        </p:nvSpPr>
        <p:spPr>
          <a:xfrm>
            <a:off x="3048000" y="0"/>
            <a:ext cx="6096000" cy="2133600"/>
          </a:xfrm>
        </p:spPr>
        <p:txBody>
          <a:bodyPr/>
          <a:lstStyle/>
          <a:p>
            <a:r>
              <a:rPr lang="pl-PL" altLang="pl-PL" sz="2400" b="1" smtClean="0"/>
              <a:t>SYSTEM OPIEKI ORAZ WSPARCJA DLA OSÓB STARSZYCH W DUCHU KATOLICKIEJ NAUKI SPOŁECZNEJ</a:t>
            </a:r>
            <a:r>
              <a:rPr lang="pl-PL" altLang="pl-PL" smtClean="0"/>
              <a:t/>
            </a:r>
            <a:br>
              <a:rPr lang="pl-PL" altLang="pl-PL" smtClean="0"/>
            </a:br>
            <a:endParaRPr lang="pl-PL" altLang="pl-PL" smtClean="0"/>
          </a:p>
        </p:txBody>
      </p:sp>
      <p:graphicFrame>
        <p:nvGraphicFramePr>
          <p:cNvPr id="1026" name="Symbol zastępczy zawartości 3"/>
          <p:cNvGraphicFramePr>
            <a:graphicFrameLocks noGrp="1"/>
          </p:cNvGraphicFramePr>
          <p:nvPr>
            <p:ph idx="1"/>
          </p:nvPr>
        </p:nvGraphicFramePr>
        <p:xfrm>
          <a:off x="685800" y="3048000"/>
          <a:ext cx="7848600" cy="3609975"/>
        </p:xfrm>
        <a:graphic>
          <a:graphicData uri="http://schemas.openxmlformats.org/presentationml/2006/ole">
            <p:oleObj spid="_x0000_s1026" name="Wykres" r:id="rId5" imgW="7848600" imgH="3609885" progId="Excel.Chart.8">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13315" name="Tytuł 1"/>
          <p:cNvSpPr>
            <a:spLocks noGrp="1"/>
          </p:cNvSpPr>
          <p:nvPr>
            <p:ph type="title"/>
          </p:nvPr>
        </p:nvSpPr>
        <p:spPr>
          <a:xfrm>
            <a:off x="2273300" y="381000"/>
            <a:ext cx="6870700" cy="1600200"/>
          </a:xfrm>
        </p:spPr>
        <p:txBody>
          <a:bodyPr/>
          <a:lstStyle/>
          <a:p>
            <a:r>
              <a:rPr lang="pl-PL" altLang="pl-PL" smtClean="0"/>
              <a:t>         Formacja Personelu</a:t>
            </a:r>
          </a:p>
        </p:txBody>
      </p:sp>
      <p:sp>
        <p:nvSpPr>
          <p:cNvPr id="13316" name="Symbol zastępczy zawartości 2"/>
          <p:cNvSpPr>
            <a:spLocks noGrp="1"/>
          </p:cNvSpPr>
          <p:nvPr>
            <p:ph idx="1"/>
          </p:nvPr>
        </p:nvSpPr>
        <p:spPr>
          <a:xfrm>
            <a:off x="0" y="2895600"/>
            <a:ext cx="8839200" cy="3352800"/>
          </a:xfrm>
        </p:spPr>
        <p:txBody>
          <a:bodyPr/>
          <a:lstStyle/>
          <a:p>
            <a:r>
              <a:rPr lang="pl-PL" altLang="pl-PL" smtClean="0"/>
              <a:t>CFCH, CFU</a:t>
            </a:r>
            <a:r>
              <a:rPr lang="pl-PL" altLang="pl-PL" sz="1100" b="1" smtClean="0"/>
              <a:t>,……..(np. Centrum Formacji Urszulańskiej , Centrum Formacji Chrześcijańskiej )</a:t>
            </a:r>
          </a:p>
          <a:p>
            <a:r>
              <a:rPr lang="pl-PL" altLang="pl-PL" smtClean="0"/>
              <a:t>Cel: przygotowanie pracowników do  pracy,  z osobami starszymi z założeniem podmiotowego traktowania osoby ludzkiej, w duchu Miłości Chrześcijańskiej</a:t>
            </a:r>
          </a:p>
          <a:p>
            <a:endParaRPr lang="pl-PL" altLang="pl-PL" smtClean="0"/>
          </a:p>
          <a:p>
            <a:endParaRPr lang="pl-PL" altLang="pl-PL"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14339" name="Tytuł 1"/>
          <p:cNvSpPr>
            <a:spLocks noGrp="1"/>
          </p:cNvSpPr>
          <p:nvPr>
            <p:ph type="title"/>
          </p:nvPr>
        </p:nvSpPr>
        <p:spPr>
          <a:xfrm>
            <a:off x="2971800" y="990600"/>
            <a:ext cx="6172200" cy="1600200"/>
          </a:xfrm>
        </p:spPr>
        <p:txBody>
          <a:bodyPr/>
          <a:lstStyle/>
          <a:p>
            <a:r>
              <a:rPr lang="pl-PL" sz="1800" b="1" smtClean="0"/>
              <a:t>LIST APOSTOLSKI </a:t>
            </a:r>
            <a:r>
              <a:rPr lang="pl-PL" sz="1800" b="1" i="1" smtClean="0"/>
              <a:t>SALVIFICI DOLORIS</a:t>
            </a:r>
            <a:r>
              <a:rPr lang="pl-PL" sz="1800" b="1" smtClean="0"/>
              <a:t/>
            </a:r>
            <a:br>
              <a:rPr lang="pl-PL" sz="1800" b="1" smtClean="0"/>
            </a:br>
            <a:r>
              <a:rPr lang="pl-PL" sz="1800" b="1" smtClean="0"/>
              <a:t>OJCA ŚWIĘTEGO JANA PAWŁA II</a:t>
            </a:r>
            <a:br>
              <a:rPr lang="pl-PL" sz="1800" b="1" smtClean="0"/>
            </a:br>
            <a:r>
              <a:rPr lang="pl-PL" sz="1800" b="1" smtClean="0"/>
              <a:t>O CHRZEŚCIJAŃSKIM SENSIE</a:t>
            </a:r>
            <a:br>
              <a:rPr lang="pl-PL" sz="1800" b="1" smtClean="0"/>
            </a:br>
            <a:r>
              <a:rPr lang="pl-PL" sz="1800" b="1" smtClean="0"/>
              <a:t>LUDZKIEGO CIERPIENIA</a:t>
            </a:r>
            <a:r>
              <a:rPr lang="pl-PL" sz="1600" b="1" smtClean="0"/>
              <a:t/>
            </a:r>
            <a:br>
              <a:rPr lang="pl-PL" sz="1600" b="1" smtClean="0"/>
            </a:br>
            <a:endParaRPr lang="pl-PL" sz="1600" smtClean="0"/>
          </a:p>
        </p:txBody>
      </p:sp>
      <p:sp>
        <p:nvSpPr>
          <p:cNvPr id="14340" name="Symbol zastępczy zawartości 2"/>
          <p:cNvSpPr>
            <a:spLocks noGrp="1"/>
          </p:cNvSpPr>
          <p:nvPr>
            <p:ph idx="1"/>
          </p:nvPr>
        </p:nvSpPr>
        <p:spPr>
          <a:xfrm>
            <a:off x="381000" y="2819400"/>
            <a:ext cx="8305800" cy="1905000"/>
          </a:xfrm>
        </p:spPr>
        <p:txBody>
          <a:bodyPr/>
          <a:lstStyle/>
          <a:p>
            <a:r>
              <a:rPr lang="pl-PL" sz="2400" smtClean="0"/>
              <a:t>I prosimy Was wszystkich, </a:t>
            </a:r>
            <a:r>
              <a:rPr lang="pl-PL" sz="2400" i="1" smtClean="0"/>
              <a:t>którzy cierpicie</a:t>
            </a:r>
            <a:r>
              <a:rPr lang="pl-PL" sz="2400" smtClean="0"/>
              <a:t>, abyście Nas wspierali. Właśnie Was, którzy jesteście słabi, prosimy, abyście </a:t>
            </a:r>
            <a:r>
              <a:rPr lang="pl-PL" sz="2400" i="1" smtClean="0"/>
              <a:t>stawali się źródłem mocy</a:t>
            </a:r>
            <a:r>
              <a:rPr lang="pl-PL" sz="2400" smtClean="0"/>
              <a:t> dla Kościoła i dla ludzkości. W straszliwym zmaganiu się pomiędzy siłami dobra i zła, którego widownią jest nasz współczesny świat — niech Wasze cierpienie w jedności z Krzyżem Chrystusa przeważy! </a:t>
            </a:r>
          </a:p>
          <a:p>
            <a:pPr>
              <a:buFontTx/>
              <a:buNone/>
            </a:pPr>
            <a:endParaRPr lang="pl-PL" sz="2400" smtClean="0"/>
          </a:p>
          <a:p>
            <a:r>
              <a:rPr lang="pl-PL" sz="1200" i="1" smtClean="0"/>
              <a:t>W Rzymie, u Św. Piotra, 11 lutego 1984 roku, w dniu liturgicznego wspomnienia Matki Bożej z Lourdes, w szóstym roku Pontyfikatu.</a:t>
            </a:r>
            <a:r>
              <a:rPr lang="pl-PL" sz="1200" smtClean="0"/>
              <a:t/>
            </a:r>
            <a:br>
              <a:rPr lang="pl-PL" sz="1200" smtClean="0"/>
            </a:br>
            <a:r>
              <a:rPr lang="pl-PL" sz="1200" smtClean="0"/>
              <a:t>Jan Paweł II</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2" name="Tytuł 1"/>
          <p:cNvSpPr>
            <a:spLocks noGrp="1"/>
          </p:cNvSpPr>
          <p:nvPr>
            <p:ph type="title"/>
          </p:nvPr>
        </p:nvSpPr>
        <p:spPr>
          <a:xfrm>
            <a:off x="3733800" y="0"/>
            <a:ext cx="5410200" cy="1447800"/>
          </a:xfrm>
          <a:noFill/>
          <a:extLst>
            <a:ext uri="{909E8E84-426E-40DD-AFC4-6F175D3DCCD1}"/>
          </a:extLst>
        </p:spPr>
        <p:style>
          <a:lnRef idx="1">
            <a:schemeClr val="accent3"/>
          </a:lnRef>
          <a:fillRef idx="2">
            <a:schemeClr val="accent3"/>
          </a:fillRef>
          <a:effectRef idx="1">
            <a:schemeClr val="accent3"/>
          </a:effectRef>
          <a:fontRef idx="minor">
            <a:schemeClr val="dk1"/>
          </a:fontRef>
        </p:style>
        <p:txBody>
          <a:bodyPr/>
          <a:lstStyle/>
          <a:p>
            <a:pPr algn="l">
              <a:defRPr/>
            </a:pPr>
            <a:r>
              <a:rPr lang="pl-PL" b="1" dirty="0" smtClean="0">
                <a:solidFill>
                  <a:schemeClr val="tx2">
                    <a:lumMod val="60000"/>
                    <a:lumOff val="40000"/>
                  </a:schemeClr>
                </a:solidFill>
              </a:rPr>
              <a:t>      SENIOR WSPIERA MISJE</a:t>
            </a:r>
            <a:endParaRPr lang="pl-PL" dirty="0"/>
          </a:p>
        </p:txBody>
      </p:sp>
      <p:sp>
        <p:nvSpPr>
          <p:cNvPr id="3" name="Symbol zastępczy zawartości 2"/>
          <p:cNvSpPr>
            <a:spLocks noGrp="1"/>
          </p:cNvSpPr>
          <p:nvPr>
            <p:ph idx="1"/>
          </p:nvPr>
        </p:nvSpPr>
        <p:spPr>
          <a:xfrm>
            <a:off x="0" y="2514600"/>
            <a:ext cx="9144000" cy="4343400"/>
          </a:xfrm>
          <a:noFill/>
        </p:spPr>
        <p:style>
          <a:lnRef idx="1">
            <a:schemeClr val="accent6"/>
          </a:lnRef>
          <a:fillRef idx="2">
            <a:schemeClr val="accent6"/>
          </a:fillRef>
          <a:effectRef idx="1">
            <a:schemeClr val="accent6"/>
          </a:effectRef>
          <a:fontRef idx="minor">
            <a:schemeClr val="dk1"/>
          </a:fontRef>
        </p:style>
        <p:txBody>
          <a:bodyPr>
            <a:normAutofit/>
          </a:bodyPr>
          <a:lstStyle/>
          <a:p>
            <a:pPr algn="ctr">
              <a:buFontTx/>
              <a:buNone/>
              <a:defRPr/>
            </a:pPr>
            <a:r>
              <a:rPr lang="pl-PL" sz="4400" b="1" dirty="0" smtClean="0">
                <a:solidFill>
                  <a:schemeClr val="tx1">
                    <a:lumMod val="95000"/>
                    <a:lumOff val="5000"/>
                  </a:schemeClr>
                </a:solidFill>
              </a:rPr>
              <a:t>Codzienne wspieranie misji, misjonarzy, powołań misyjnych przez modlitwę  i trudy dnia codziennego</a:t>
            </a:r>
            <a:endParaRPr lang="pl-PL" sz="4400" b="1" dirty="0">
              <a:solidFill>
                <a:schemeClr val="tx1">
                  <a:lumMod val="95000"/>
                  <a:lumOff val="5000"/>
                </a:schemeClr>
              </a:solidFill>
            </a:endParaRPr>
          </a:p>
        </p:txBody>
      </p:sp>
      <p:pic>
        <p:nvPicPr>
          <p:cNvPr id="12292" name="Picture 2" descr="C:\Documents and Settings\Gość\Pulpit\DSC_0648.JPG"/>
          <p:cNvPicPr>
            <a:picLocks noChangeAspect="1" noChangeArrowheads="1"/>
          </p:cNvPicPr>
          <p:nvPr/>
        </p:nvPicPr>
        <p:blipFill>
          <a:blip r:embed="rId4" cstate="print"/>
          <a:srcRect/>
          <a:stretch>
            <a:fillRect/>
          </a:stretch>
        </p:blipFill>
        <p:spPr bwMode="auto">
          <a:xfrm>
            <a:off x="3810000" y="5562600"/>
            <a:ext cx="1330325" cy="9985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2" descr="https://encrypted-tbn1.gstatic.com/images?q=tbn:ANd9GcTyiKrf-JnTRpNQw1NnUyJkRlS5vsmP2osq508XPitU5YEG9AynJQ"/>
          <p:cNvPicPr>
            <a:picLocks noChangeAspect="1" noChangeArrowheads="1"/>
          </p:cNvPicPr>
          <p:nvPr/>
        </p:nvPicPr>
        <p:blipFill>
          <a:blip r:embed="rId5" cstate="print"/>
          <a:srcRect/>
          <a:stretch>
            <a:fillRect/>
          </a:stretch>
        </p:blipFill>
        <p:spPr bwMode="auto">
          <a:xfrm>
            <a:off x="685800" y="4953000"/>
            <a:ext cx="1584176" cy="14368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4" descr="https://encrypted-tbn2.gstatic.com/images?q=tbn:ANd9GcSZhWNke0YHCKv-IgfxvD2erBW3gQfRnZGTlcgwUzuF1Wh8CLuV4g"/>
          <p:cNvPicPr>
            <a:picLocks noChangeAspect="1" noChangeArrowheads="1"/>
          </p:cNvPicPr>
          <p:nvPr/>
        </p:nvPicPr>
        <p:blipFill>
          <a:blip r:embed="rId6" cstate="print"/>
          <a:srcRect/>
          <a:stretch>
            <a:fillRect/>
          </a:stretch>
        </p:blipFill>
        <p:spPr bwMode="auto">
          <a:xfrm>
            <a:off x="7239000" y="5105400"/>
            <a:ext cx="1379984" cy="15354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16387" name="Prostokąt 1"/>
          <p:cNvSpPr>
            <a:spLocks noChangeArrowheads="1"/>
          </p:cNvSpPr>
          <p:nvPr/>
        </p:nvSpPr>
        <p:spPr bwMode="auto">
          <a:xfrm>
            <a:off x="0" y="2590800"/>
            <a:ext cx="9144000" cy="3786188"/>
          </a:xfrm>
          <a:prstGeom prst="rect">
            <a:avLst/>
          </a:prstGeom>
          <a:noFill/>
          <a:ln w="9525">
            <a:noFill/>
            <a:miter lim="800000"/>
            <a:headEnd/>
            <a:tailEnd/>
          </a:ln>
        </p:spPr>
        <p:txBody>
          <a:bodyPr>
            <a:spAutoFit/>
          </a:bodyPr>
          <a:lstStyle/>
          <a:p>
            <a:r>
              <a:rPr lang="pl-PL" altLang="pl-PL" sz="2400"/>
              <a:t>                    „SENIOR WSPIERA MISJE”</a:t>
            </a:r>
          </a:p>
          <a:p>
            <a:r>
              <a:rPr lang="pl-PL" altLang="pl-PL" sz="2400"/>
              <a:t> </a:t>
            </a:r>
          </a:p>
          <a:p>
            <a:r>
              <a:rPr lang="pl-PL" altLang="pl-PL" sz="2400"/>
              <a:t>Celem jest dotarcie do jak największej liczby osób starszych, samotnych, opuszczonych, chorych i uświadomienie im jak wiele mogą. Ich ból i zmagania z każdym dniem mogą być wykorzystane w niewyobrażalnym zakresie. Ból reumatyczny? Słaby wzrok? Samotność? ... senior nie musi być sam ze swoim cierpieniem, ponieważ może on podjąć się codziennej modlitwy i swoje zmagania i cierpienia ofiarować za MISJE KOŚCIOŁA, które tej modlitwy i ofiary niezwykle potrzebuje.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17411" name="Symbol zastępczy zawartości 2"/>
          <p:cNvSpPr>
            <a:spLocks noGrp="1"/>
          </p:cNvSpPr>
          <p:nvPr>
            <p:ph idx="1"/>
          </p:nvPr>
        </p:nvSpPr>
        <p:spPr>
          <a:xfrm>
            <a:off x="228600" y="152400"/>
            <a:ext cx="8534400" cy="6248400"/>
          </a:xfrm>
        </p:spPr>
        <p:txBody>
          <a:bodyPr/>
          <a:lstStyle/>
          <a:p>
            <a:pPr algn="ctr">
              <a:buFontTx/>
              <a:buNone/>
            </a:pPr>
            <a:r>
              <a:rPr lang="pl-PL" altLang="pl-PL" sz="2400" b="1" smtClean="0"/>
              <a:t>DOBRA PRAKTYKA, SYSTEM WPARCJA, USPRAWNIENIE FUNKCJONOWANIA </a:t>
            </a:r>
          </a:p>
          <a:p>
            <a:pPr algn="ctr">
              <a:buFontTx/>
              <a:buNone/>
            </a:pPr>
            <a:r>
              <a:rPr lang="pl-PL" altLang="pl-PL" sz="2400" b="1" smtClean="0"/>
              <a:t>POMOCY SENIORALNEJ</a:t>
            </a:r>
            <a:endParaRPr lang="pl-PL" altLang="pl-PL" sz="2400" smtClean="0"/>
          </a:p>
          <a:p>
            <a:pPr algn="ctr">
              <a:buFontTx/>
              <a:buNone/>
            </a:pPr>
            <a:r>
              <a:rPr lang="pl-PL" altLang="pl-PL" sz="2400" b="1" smtClean="0"/>
              <a:t>PROJEKT pt. „Senior w Domu nie jest sam”</a:t>
            </a:r>
            <a:endParaRPr lang="pl-PL" altLang="pl-PL" sz="2400" smtClean="0"/>
          </a:p>
          <a:p>
            <a:pPr>
              <a:buFontTx/>
              <a:buNone/>
            </a:pPr>
            <a:r>
              <a:rPr lang="pl-PL" altLang="pl-PL" sz="1400" smtClean="0"/>
              <a:t> </a:t>
            </a:r>
          </a:p>
          <a:p>
            <a:r>
              <a:rPr lang="pl-PL" altLang="pl-PL" sz="1800" smtClean="0"/>
              <a:t>Przedstawiony wykres przedstawia, usprawnienie działania Pomocy Społecznej na rzecz „seniorów” poprzez dołączanie do systemu, instytucji pozarządowych. Większość przedstawionych komórek wspierających już istnieje. System wsparcia został zaprojektowany, przez dodanie nowych jednostek wsparcia takich jak:  „dozór całodobowo przyzywowy”, „ pielęgniarki w dyżurze całodobowym” oraz „serwis techniczny”. Pozostałe formy  wsparcia seniorów już funkcjonują. Brak jednego Centrum Informacyjnego powoduje że pomoc „seniorom” odbywa się w systemie wąsko kanałowym. Istnieje ogromna potrzeba aby w niedalekiej przyszłości stworzyć wspólną bazę informacyjną w której poszczególne jednostki wsparcia, współpracowały by ze sobą poprzez wymianę informacji. Motywacją do takiego działania jest wizja przyszłości tj. starzejącego się społeczeństwa i realne założenia iż państwowy system pomocy, nie będzie    </a:t>
            </a:r>
          </a:p>
          <a:p>
            <a:r>
              <a:rPr lang="pl-PL" altLang="pl-PL" sz="1800" smtClean="0"/>
              <a:t>                 wstanie sprostać zaistniałym potrzebom.  Taka sytuacja mogła    </a:t>
            </a:r>
          </a:p>
          <a:p>
            <a:r>
              <a:rPr lang="pl-PL" altLang="pl-PL" sz="1800" smtClean="0"/>
              <a:t>                 by dopuścić do promowanie sprzecznych etycznie ideologii……..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4" name="Picture 5" descr="http://zsbocki.edupage.org/files/papa4.jpg"/>
          <p:cNvPicPr>
            <a:picLocks noChangeAspect="1" noChangeArrowheads="1"/>
          </p:cNvPicPr>
          <p:nvPr/>
        </p:nvPicPr>
        <p:blipFill>
          <a:blip r:embed="rId4">
            <a:lum bright="30000"/>
          </a:blip>
          <a:srcRect/>
          <a:stretch>
            <a:fillRect/>
          </a:stretch>
        </p:blipFill>
        <p:spPr bwMode="auto">
          <a:xfrm>
            <a:off x="0" y="0"/>
            <a:ext cx="9144000" cy="6858000"/>
          </a:xfrm>
          <a:prstGeom prst="rect">
            <a:avLst/>
          </a:prstGeom>
          <a:noFill/>
          <a:ln w="9525">
            <a:noFill/>
            <a:miter lim="800000"/>
            <a:headEnd/>
            <a:tailEnd/>
          </a:ln>
        </p:spPr>
      </p:pic>
      <p:graphicFrame>
        <p:nvGraphicFramePr>
          <p:cNvPr id="2050" name="Diagram 4"/>
          <p:cNvGraphicFramePr>
            <a:graphicFrameLocks/>
          </p:cNvGraphicFramePr>
          <p:nvPr/>
        </p:nvGraphicFramePr>
        <p:xfrm>
          <a:off x="0" y="0"/>
          <a:ext cx="9144000" cy="7010400"/>
        </p:xfrm>
        <a:graphic>
          <a:graphicData uri="http://schemas.openxmlformats.org/drawingml/2006/compatibility">
            <com:legacyDrawing xmlns:com="http://schemas.openxmlformats.org/drawingml/2006/compatibility" spid="_x0000_s2050"/>
          </a:graphicData>
        </a:graphic>
      </p:graphicFrame>
      <p:sp>
        <p:nvSpPr>
          <p:cNvPr id="5" name="pole tekstowe 4"/>
          <p:cNvSpPr txBox="1"/>
          <p:nvPr/>
        </p:nvSpPr>
        <p:spPr>
          <a:xfrm>
            <a:off x="3200400" y="1143000"/>
            <a:ext cx="2743200" cy="523220"/>
          </a:xfrm>
          <a:prstGeom prst="rect">
            <a:avLst/>
          </a:prstGeom>
          <a:noFill/>
        </p:spPr>
        <p:txBody>
          <a:bodyPr>
            <a:spAutoFit/>
          </a:bodyPr>
          <a:lstStyle/>
          <a:p>
            <a:pPr algn="ctr">
              <a:defRPr/>
            </a:pPr>
            <a:r>
              <a:rPr lang="pl-PL" sz="1400" b="1" dirty="0">
                <a:ln w="12700">
                  <a:solidFill>
                    <a:schemeClr val="tx2">
                      <a:satMod val="155000"/>
                    </a:schemeClr>
                  </a:solidFill>
                  <a:prstDash val="solid"/>
                </a:ln>
                <a:solidFill>
                  <a:srgbClr val="EE1504"/>
                </a:solidFill>
                <a:effectLst>
                  <a:outerShdw blurRad="41275" dist="20320" dir="1800000" algn="tl" rotWithShape="0">
                    <a:srgbClr val="000000">
                      <a:alpha val="40000"/>
                    </a:srgbClr>
                  </a:outerShdw>
                </a:effectLst>
              </a:rPr>
              <a:t>     Caritas,     Fundacje,     Stowarzyszenia</a:t>
            </a:r>
          </a:p>
        </p:txBody>
      </p:sp>
      <p:sp>
        <p:nvSpPr>
          <p:cNvPr id="2086" name="pole tekstowe 23"/>
          <p:cNvSpPr txBox="1">
            <a:spLocks noChangeArrowheads="1"/>
          </p:cNvSpPr>
          <p:nvPr/>
        </p:nvSpPr>
        <p:spPr bwMode="auto">
          <a:xfrm>
            <a:off x="6934200" y="6096000"/>
            <a:ext cx="1981200" cy="369888"/>
          </a:xfrm>
          <a:prstGeom prst="rect">
            <a:avLst/>
          </a:prstGeom>
          <a:noFill/>
          <a:ln w="9525">
            <a:noFill/>
            <a:miter lim="800000"/>
            <a:headEnd/>
            <a:tailEnd/>
          </a:ln>
        </p:spPr>
        <p:txBody>
          <a:bodyPr>
            <a:spAutoFit/>
          </a:bodyPr>
          <a:lstStyle/>
          <a:p>
            <a:endParaRPr lang="pl-PL" altLang="pl-PL"/>
          </a:p>
        </p:txBody>
      </p:sp>
      <p:sp>
        <p:nvSpPr>
          <p:cNvPr id="2087" name="pole tekstowe 24"/>
          <p:cNvSpPr txBox="1">
            <a:spLocks noChangeArrowheads="1"/>
          </p:cNvSpPr>
          <p:nvPr/>
        </p:nvSpPr>
        <p:spPr bwMode="auto">
          <a:xfrm>
            <a:off x="5029200" y="5029200"/>
            <a:ext cx="1981200" cy="369888"/>
          </a:xfrm>
          <a:prstGeom prst="rect">
            <a:avLst/>
          </a:prstGeom>
          <a:noFill/>
          <a:ln w="9525">
            <a:noFill/>
            <a:miter lim="800000"/>
            <a:headEnd/>
            <a:tailEnd/>
          </a:ln>
        </p:spPr>
        <p:txBody>
          <a:bodyPr>
            <a:spAutoFit/>
          </a:bodyPr>
          <a:lstStyle/>
          <a:p>
            <a:endParaRPr lang="pl-PL" altLang="pl-PL"/>
          </a:p>
        </p:txBody>
      </p:sp>
      <p:sp>
        <p:nvSpPr>
          <p:cNvPr id="6" name="pole tekstowe 5"/>
          <p:cNvSpPr txBox="1"/>
          <p:nvPr/>
        </p:nvSpPr>
        <p:spPr>
          <a:xfrm>
            <a:off x="4724400" y="4876800"/>
            <a:ext cx="1981200" cy="307777"/>
          </a:xfrm>
          <a:prstGeom prst="rect">
            <a:avLst/>
          </a:prstGeom>
          <a:noFill/>
        </p:spPr>
        <p:txBody>
          <a:bodyPr>
            <a:spAutoFit/>
          </a:bodyPr>
          <a:lstStyle/>
          <a:p>
            <a:pPr algn="ctr">
              <a:defRPr/>
            </a:pPr>
            <a:r>
              <a:rPr lang="pl-PL" sz="1400" b="1" dirty="0" err="1">
                <a:ln w="12700">
                  <a:solidFill>
                    <a:schemeClr val="tx2">
                      <a:satMod val="155000"/>
                    </a:schemeClr>
                  </a:solidFill>
                  <a:prstDash val="solid"/>
                </a:ln>
                <a:solidFill>
                  <a:srgbClr val="EF311D"/>
                </a:solidFill>
                <a:effectLst>
                  <a:outerShdw blurRad="41275" dist="20320" dir="1800000" algn="tl" rotWithShape="0">
                    <a:srgbClr val="000000">
                      <a:alpha val="40000"/>
                    </a:srgbClr>
                  </a:outerShdw>
                </a:effectLst>
              </a:rPr>
              <a:t>MOPS,GOPS</a:t>
            </a:r>
            <a:r>
              <a:rPr lang="pl-PL" sz="1400" b="1" dirty="0">
                <a:ln w="12700">
                  <a:solidFill>
                    <a:schemeClr val="tx2">
                      <a:satMod val="155000"/>
                    </a:schemeClr>
                  </a:solidFill>
                  <a:prstDash val="solid"/>
                </a:ln>
                <a:solidFill>
                  <a:srgbClr val="EF311D"/>
                </a:solidFill>
                <a:effectLst>
                  <a:outerShdw blurRad="41275" dist="20320" dir="1800000" algn="tl" rotWithShape="0">
                    <a:srgbClr val="000000">
                      <a:alpha val="40000"/>
                    </a:srgbClr>
                  </a:outerShdw>
                </a:effectLst>
              </a:rPr>
              <a:t>, PCPR</a:t>
            </a:r>
          </a:p>
        </p:txBody>
      </p:sp>
      <p:sp>
        <p:nvSpPr>
          <p:cNvPr id="2089" name="pole tekstowe 6"/>
          <p:cNvSpPr txBox="1">
            <a:spLocks noChangeArrowheads="1"/>
          </p:cNvSpPr>
          <p:nvPr/>
        </p:nvSpPr>
        <p:spPr bwMode="auto">
          <a:xfrm>
            <a:off x="2209800" y="4724400"/>
            <a:ext cx="152400" cy="369888"/>
          </a:xfrm>
          <a:prstGeom prst="rect">
            <a:avLst/>
          </a:prstGeom>
          <a:noFill/>
          <a:ln w="9525">
            <a:noFill/>
            <a:miter lim="800000"/>
            <a:headEnd/>
            <a:tailEnd/>
          </a:ln>
        </p:spPr>
        <p:txBody>
          <a:bodyPr>
            <a:spAutoFit/>
          </a:bodyPr>
          <a:lstStyle/>
          <a:p>
            <a:endParaRPr lang="pl-PL" altLang="pl-PL"/>
          </a:p>
        </p:txBody>
      </p:sp>
      <p:sp>
        <p:nvSpPr>
          <p:cNvPr id="8" name="pole tekstowe 7"/>
          <p:cNvSpPr txBox="1"/>
          <p:nvPr/>
        </p:nvSpPr>
        <p:spPr>
          <a:xfrm>
            <a:off x="2209800" y="4800600"/>
            <a:ext cx="990600" cy="369332"/>
          </a:xfrm>
          <a:prstGeom prst="rect">
            <a:avLst/>
          </a:prstGeom>
          <a:noFill/>
        </p:spPr>
        <p:txBody>
          <a:bodyPr>
            <a:spAutoFit/>
          </a:bodyPr>
          <a:lstStyle/>
          <a:p>
            <a:pPr algn="ctr">
              <a:defRPr/>
            </a:pPr>
            <a:r>
              <a:rPr lang="pl-PL" b="1" dirty="0">
                <a:ln w="12700">
                  <a:solidFill>
                    <a:srgbClr val="FF0000"/>
                  </a:solidFill>
                  <a:prstDash val="solid"/>
                </a:ln>
                <a:solidFill>
                  <a:srgbClr val="FC1A14"/>
                </a:solidFill>
                <a:effectLst>
                  <a:outerShdw blurRad="41275" dist="20320" dir="1800000" algn="tl" rotWithShape="0">
                    <a:srgbClr val="000000">
                      <a:alpha val="40000"/>
                    </a:srgbClr>
                  </a:outerShdw>
                </a:effectLst>
              </a:rPr>
              <a:t>NFZ</a:t>
            </a:r>
          </a:p>
        </p:txBody>
      </p:sp>
      <p:cxnSp>
        <p:nvCxnSpPr>
          <p:cNvPr id="10" name="Łącznik prosty ze strzałką 9"/>
          <p:cNvCxnSpPr/>
          <p:nvPr/>
        </p:nvCxnSpPr>
        <p:spPr>
          <a:xfrm rot="16200000" flipV="1">
            <a:off x="1600200" y="3962400"/>
            <a:ext cx="914400" cy="762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6" name="Łącznik prosty ze strzałką 15"/>
          <p:cNvCxnSpPr/>
          <p:nvPr/>
        </p:nvCxnSpPr>
        <p:spPr>
          <a:xfrm rot="10800000">
            <a:off x="2133600" y="5105400"/>
            <a:ext cx="228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8" name="Łącznik prosty ze strzałką 17"/>
          <p:cNvCxnSpPr/>
          <p:nvPr/>
        </p:nvCxnSpPr>
        <p:spPr>
          <a:xfrm rot="10800000" flipV="1">
            <a:off x="3581400" y="5105400"/>
            <a:ext cx="1371600" cy="381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0" name="Łącznik prosty ze strzałką 19"/>
          <p:cNvCxnSpPr/>
          <p:nvPr/>
        </p:nvCxnSpPr>
        <p:spPr>
          <a:xfrm rot="5400000">
            <a:off x="4953000" y="5410200"/>
            <a:ext cx="533400" cy="76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2" name="Łącznik prosty ze strzałką 21"/>
          <p:cNvCxnSpPr/>
          <p:nvPr/>
        </p:nvCxnSpPr>
        <p:spPr>
          <a:xfrm>
            <a:off x="5410200" y="5181600"/>
            <a:ext cx="381000" cy="228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7" name="Łącznik prosty ze strzałką 26"/>
          <p:cNvCxnSpPr/>
          <p:nvPr/>
        </p:nvCxnSpPr>
        <p:spPr>
          <a:xfrm rot="10800000" flipV="1">
            <a:off x="2286000" y="1447800"/>
            <a:ext cx="1371600" cy="457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9" name="Łącznik prosty ze strzałką 28"/>
          <p:cNvCxnSpPr/>
          <p:nvPr/>
        </p:nvCxnSpPr>
        <p:spPr>
          <a:xfrm flipV="1">
            <a:off x="6248400" y="4724400"/>
            <a:ext cx="609600" cy="228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2" name="Łącznik prosty ze strzałką 31"/>
          <p:cNvCxnSpPr/>
          <p:nvPr/>
        </p:nvCxnSpPr>
        <p:spPr>
          <a:xfrm rot="5400000" flipH="1" flipV="1">
            <a:off x="5753100" y="3162300"/>
            <a:ext cx="2133600" cy="990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Łącznik prosty ze strzałką 33"/>
          <p:cNvCxnSpPr/>
          <p:nvPr/>
        </p:nvCxnSpPr>
        <p:spPr>
          <a:xfrm flipV="1">
            <a:off x="4800600" y="1371600"/>
            <a:ext cx="990600" cy="76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8" name="Łącznik prosty ze strzałką 37"/>
          <p:cNvCxnSpPr>
            <a:stCxn id="5" idx="2"/>
          </p:cNvCxnSpPr>
          <p:nvPr/>
        </p:nvCxnSpPr>
        <p:spPr>
          <a:xfrm rot="16200000" flipH="1">
            <a:off x="5595937" y="642938"/>
            <a:ext cx="161925" cy="2209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1" name="Łącznik prosty ze strzałką 40"/>
          <p:cNvCxnSpPr/>
          <p:nvPr/>
        </p:nvCxnSpPr>
        <p:spPr>
          <a:xfrm rot="10800000">
            <a:off x="3505200" y="1143000"/>
            <a:ext cx="609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3" name="Łącznik prosty ze strzałką 42"/>
          <p:cNvCxnSpPr/>
          <p:nvPr/>
        </p:nvCxnSpPr>
        <p:spPr>
          <a:xfrm rot="16200000" flipV="1">
            <a:off x="2209800" y="2209800"/>
            <a:ext cx="3276600" cy="2057400"/>
          </a:xfrm>
          <a:prstGeom prst="straightConnector1">
            <a:avLst/>
          </a:prstGeom>
          <a:ln>
            <a:prstDash val="sysDot"/>
            <a:tailEnd type="arrow"/>
          </a:ln>
        </p:spPr>
        <p:style>
          <a:lnRef idx="1">
            <a:schemeClr val="dk1"/>
          </a:lnRef>
          <a:fillRef idx="0">
            <a:schemeClr val="dk1"/>
          </a:fillRef>
          <a:effectRef idx="0">
            <a:schemeClr val="dk1"/>
          </a:effectRef>
          <a:fontRef idx="minor">
            <a:schemeClr val="tx1"/>
          </a:fontRef>
        </p:style>
      </p:cxnSp>
      <p:sp>
        <p:nvSpPr>
          <p:cNvPr id="2103" name="pole tekstowe 34">
            <a:hlinkClick r:id="rId5" action="ppaction://hlinksldjump"/>
          </p:cNvPr>
          <p:cNvSpPr txBox="1">
            <a:spLocks noChangeArrowheads="1"/>
          </p:cNvSpPr>
          <p:nvPr/>
        </p:nvSpPr>
        <p:spPr bwMode="auto">
          <a:xfrm>
            <a:off x="3581400" y="152400"/>
            <a:ext cx="457200" cy="369888"/>
          </a:xfrm>
          <a:prstGeom prst="rect">
            <a:avLst/>
          </a:prstGeom>
          <a:solidFill>
            <a:schemeClr val="bg2"/>
          </a:solidFill>
          <a:ln w="9525">
            <a:noFill/>
            <a:miter lim="800000"/>
            <a:headEnd/>
            <a:tailEnd/>
          </a:ln>
        </p:spPr>
        <p:txBody>
          <a:bodyPr>
            <a:spAutoFit/>
          </a:bodyPr>
          <a:lstStyle/>
          <a:p>
            <a:r>
              <a:rPr lang="pl-PL"/>
              <a:t>12</a:t>
            </a:r>
          </a:p>
        </p:txBody>
      </p:sp>
      <p:sp>
        <p:nvSpPr>
          <p:cNvPr id="2104" name="pole tekstowe 36">
            <a:hlinkClick r:id="rId6" action="ppaction://hlinksldjump"/>
          </p:cNvPr>
          <p:cNvSpPr txBox="1">
            <a:spLocks noChangeArrowheads="1"/>
          </p:cNvSpPr>
          <p:nvPr/>
        </p:nvSpPr>
        <p:spPr bwMode="auto">
          <a:xfrm>
            <a:off x="5791200" y="304800"/>
            <a:ext cx="381000" cy="381000"/>
          </a:xfrm>
          <a:prstGeom prst="rect">
            <a:avLst/>
          </a:prstGeom>
          <a:solidFill>
            <a:srgbClr val="00B0F0"/>
          </a:solidFill>
          <a:ln w="9525">
            <a:noFill/>
            <a:miter lim="800000"/>
            <a:headEnd/>
            <a:tailEnd/>
          </a:ln>
        </p:spPr>
        <p:txBody>
          <a:bodyPr>
            <a:spAutoFit/>
          </a:bodyPr>
          <a:lstStyle/>
          <a:p>
            <a:r>
              <a:rPr lang="pl-PL"/>
              <a:t> 1</a:t>
            </a:r>
          </a:p>
        </p:txBody>
      </p:sp>
      <p:sp>
        <p:nvSpPr>
          <p:cNvPr id="2105" name="pole tekstowe 38">
            <a:hlinkClick r:id="rId7" action="ppaction://hlinksldjump"/>
          </p:cNvPr>
          <p:cNvSpPr txBox="1">
            <a:spLocks noChangeArrowheads="1"/>
          </p:cNvSpPr>
          <p:nvPr/>
        </p:nvSpPr>
        <p:spPr bwMode="auto">
          <a:xfrm>
            <a:off x="7315200" y="1219200"/>
            <a:ext cx="381000" cy="369888"/>
          </a:xfrm>
          <a:prstGeom prst="rect">
            <a:avLst/>
          </a:prstGeom>
          <a:solidFill>
            <a:srgbClr val="00B050"/>
          </a:solidFill>
          <a:ln w="9525">
            <a:noFill/>
            <a:miter lim="800000"/>
            <a:headEnd/>
            <a:tailEnd/>
          </a:ln>
        </p:spPr>
        <p:txBody>
          <a:bodyPr>
            <a:spAutoFit/>
          </a:bodyPr>
          <a:lstStyle/>
          <a:p>
            <a:r>
              <a:rPr lang="pl-PL"/>
              <a:t>2</a:t>
            </a:r>
          </a:p>
        </p:txBody>
      </p:sp>
      <p:sp>
        <p:nvSpPr>
          <p:cNvPr id="2106" name="pole tekstowe 23">
            <a:hlinkClick r:id="rId8" action="ppaction://hlinksldjump"/>
          </p:cNvPr>
          <p:cNvSpPr txBox="1">
            <a:spLocks noChangeArrowheads="1"/>
          </p:cNvSpPr>
          <p:nvPr/>
        </p:nvSpPr>
        <p:spPr bwMode="auto">
          <a:xfrm>
            <a:off x="8686800" y="3124200"/>
            <a:ext cx="457200" cy="381000"/>
          </a:xfrm>
          <a:prstGeom prst="rect">
            <a:avLst/>
          </a:prstGeom>
          <a:solidFill>
            <a:schemeClr val="tx2"/>
          </a:solidFill>
          <a:ln w="9525">
            <a:noFill/>
            <a:miter lim="800000"/>
            <a:headEnd/>
            <a:tailEnd/>
          </a:ln>
        </p:spPr>
        <p:txBody>
          <a:bodyPr>
            <a:spAutoFit/>
          </a:bodyPr>
          <a:lstStyle/>
          <a:p>
            <a:r>
              <a:rPr lang="pl-PL"/>
              <a:t>3</a:t>
            </a:r>
          </a:p>
        </p:txBody>
      </p:sp>
      <p:sp>
        <p:nvSpPr>
          <p:cNvPr id="2107" name="pole tekstowe 24">
            <a:hlinkClick r:id="rId9" action="ppaction://hlinksldjump"/>
          </p:cNvPr>
          <p:cNvSpPr txBox="1">
            <a:spLocks noChangeArrowheads="1"/>
          </p:cNvSpPr>
          <p:nvPr/>
        </p:nvSpPr>
        <p:spPr bwMode="auto">
          <a:xfrm>
            <a:off x="8153400" y="4267200"/>
            <a:ext cx="381000" cy="381000"/>
          </a:xfrm>
          <a:prstGeom prst="rect">
            <a:avLst/>
          </a:prstGeom>
          <a:solidFill>
            <a:srgbClr val="FF00FF"/>
          </a:solidFill>
          <a:ln w="9525">
            <a:noFill/>
            <a:miter lim="800000"/>
            <a:headEnd/>
            <a:tailEnd/>
          </a:ln>
        </p:spPr>
        <p:txBody>
          <a:bodyPr>
            <a:spAutoFit/>
          </a:bodyPr>
          <a:lstStyle/>
          <a:p>
            <a:r>
              <a:rPr lang="pl-PL"/>
              <a:t>4</a:t>
            </a:r>
          </a:p>
        </p:txBody>
      </p:sp>
      <p:sp>
        <p:nvSpPr>
          <p:cNvPr id="2108" name="pole tekstowe 25">
            <a:hlinkClick r:id="rId10" action="ppaction://hlinksldjump"/>
          </p:cNvPr>
          <p:cNvSpPr txBox="1">
            <a:spLocks noChangeArrowheads="1"/>
          </p:cNvSpPr>
          <p:nvPr/>
        </p:nvSpPr>
        <p:spPr bwMode="auto">
          <a:xfrm>
            <a:off x="7010400" y="5715000"/>
            <a:ext cx="381000" cy="381000"/>
          </a:xfrm>
          <a:prstGeom prst="rect">
            <a:avLst/>
          </a:prstGeom>
          <a:solidFill>
            <a:srgbClr val="CC99FF"/>
          </a:solidFill>
          <a:ln w="9525">
            <a:noFill/>
            <a:miter lim="800000"/>
            <a:headEnd/>
            <a:tailEnd/>
          </a:ln>
        </p:spPr>
        <p:txBody>
          <a:bodyPr>
            <a:spAutoFit/>
          </a:bodyPr>
          <a:lstStyle/>
          <a:p>
            <a:r>
              <a:rPr lang="pl-PL"/>
              <a:t>5</a:t>
            </a:r>
          </a:p>
        </p:txBody>
      </p:sp>
      <p:sp>
        <p:nvSpPr>
          <p:cNvPr id="2109" name="pole tekstowe 27">
            <a:hlinkClick r:id="rId11" action="ppaction://hlinksldjump"/>
          </p:cNvPr>
          <p:cNvSpPr txBox="1">
            <a:spLocks noChangeArrowheads="1"/>
          </p:cNvSpPr>
          <p:nvPr/>
        </p:nvSpPr>
        <p:spPr bwMode="auto">
          <a:xfrm>
            <a:off x="5105400" y="6324600"/>
            <a:ext cx="381000" cy="369888"/>
          </a:xfrm>
          <a:prstGeom prst="rect">
            <a:avLst/>
          </a:prstGeom>
          <a:solidFill>
            <a:srgbClr val="5449DF"/>
          </a:solidFill>
          <a:ln w="9525">
            <a:noFill/>
            <a:miter lim="800000"/>
            <a:headEnd/>
            <a:tailEnd/>
          </a:ln>
        </p:spPr>
        <p:txBody>
          <a:bodyPr>
            <a:spAutoFit/>
          </a:bodyPr>
          <a:lstStyle/>
          <a:p>
            <a:r>
              <a:rPr lang="pl-PL"/>
              <a:t>6</a:t>
            </a:r>
          </a:p>
        </p:txBody>
      </p:sp>
      <p:sp>
        <p:nvSpPr>
          <p:cNvPr id="2110" name="pole tekstowe 27">
            <a:hlinkClick r:id="rId12" action="ppaction://hlinksldjump"/>
          </p:cNvPr>
          <p:cNvSpPr txBox="1">
            <a:spLocks noChangeArrowheads="1"/>
          </p:cNvSpPr>
          <p:nvPr/>
        </p:nvSpPr>
        <p:spPr bwMode="auto">
          <a:xfrm>
            <a:off x="1905000" y="5867400"/>
            <a:ext cx="304800" cy="381000"/>
          </a:xfrm>
          <a:prstGeom prst="rect">
            <a:avLst/>
          </a:prstGeom>
          <a:solidFill>
            <a:srgbClr val="00B050"/>
          </a:solidFill>
          <a:ln w="9525">
            <a:noFill/>
            <a:miter lim="800000"/>
            <a:headEnd/>
            <a:tailEnd/>
          </a:ln>
        </p:spPr>
        <p:txBody>
          <a:bodyPr>
            <a:spAutoFit/>
          </a:bodyPr>
          <a:lstStyle/>
          <a:p>
            <a:r>
              <a:rPr lang="pl-PL"/>
              <a:t>7</a:t>
            </a:r>
          </a:p>
        </p:txBody>
      </p:sp>
      <p:sp>
        <p:nvSpPr>
          <p:cNvPr id="2111" name="pole tekstowe 29">
            <a:hlinkClick r:id="rId13" action="ppaction://hlinksldjump"/>
          </p:cNvPr>
          <p:cNvSpPr txBox="1">
            <a:spLocks noChangeArrowheads="1"/>
          </p:cNvSpPr>
          <p:nvPr/>
        </p:nvSpPr>
        <p:spPr bwMode="auto">
          <a:xfrm>
            <a:off x="457200" y="4724400"/>
            <a:ext cx="381000" cy="369888"/>
          </a:xfrm>
          <a:prstGeom prst="rect">
            <a:avLst/>
          </a:prstGeom>
          <a:solidFill>
            <a:schemeClr val="bg2"/>
          </a:solidFill>
          <a:ln w="9525">
            <a:noFill/>
            <a:miter lim="800000"/>
            <a:headEnd/>
            <a:tailEnd/>
          </a:ln>
        </p:spPr>
        <p:txBody>
          <a:bodyPr>
            <a:spAutoFit/>
          </a:bodyPr>
          <a:lstStyle/>
          <a:p>
            <a:r>
              <a:rPr lang="pl-PL" dirty="0"/>
              <a:t>8</a:t>
            </a:r>
          </a:p>
        </p:txBody>
      </p:sp>
      <p:sp>
        <p:nvSpPr>
          <p:cNvPr id="2112" name="pole tekstowe 32">
            <a:hlinkClick r:id="rId14" action="ppaction://hlinksldjump"/>
          </p:cNvPr>
          <p:cNvSpPr txBox="1">
            <a:spLocks noChangeArrowheads="1"/>
          </p:cNvSpPr>
          <p:nvPr/>
        </p:nvSpPr>
        <p:spPr bwMode="auto">
          <a:xfrm>
            <a:off x="0" y="3276600"/>
            <a:ext cx="457200" cy="369888"/>
          </a:xfrm>
          <a:prstGeom prst="rect">
            <a:avLst/>
          </a:prstGeom>
          <a:solidFill>
            <a:srgbClr val="00B0F0"/>
          </a:solidFill>
          <a:ln w="9525">
            <a:noFill/>
            <a:miter lim="800000"/>
            <a:headEnd/>
            <a:tailEnd/>
          </a:ln>
        </p:spPr>
        <p:txBody>
          <a:bodyPr>
            <a:spAutoFit/>
          </a:bodyPr>
          <a:lstStyle/>
          <a:p>
            <a:r>
              <a:rPr lang="pl-PL"/>
              <a:t> 9</a:t>
            </a:r>
          </a:p>
        </p:txBody>
      </p:sp>
      <p:sp>
        <p:nvSpPr>
          <p:cNvPr id="2113" name="pole tekstowe 34">
            <a:hlinkClick r:id="rId15" action="ppaction://hlinksldjump"/>
          </p:cNvPr>
          <p:cNvSpPr txBox="1">
            <a:spLocks noChangeArrowheads="1"/>
          </p:cNvSpPr>
          <p:nvPr/>
        </p:nvSpPr>
        <p:spPr bwMode="auto">
          <a:xfrm>
            <a:off x="381000" y="1905000"/>
            <a:ext cx="457200" cy="369888"/>
          </a:xfrm>
          <a:prstGeom prst="rect">
            <a:avLst/>
          </a:prstGeom>
          <a:solidFill>
            <a:srgbClr val="92D050"/>
          </a:solidFill>
          <a:ln w="9525">
            <a:noFill/>
            <a:miter lim="800000"/>
            <a:headEnd/>
            <a:tailEnd/>
          </a:ln>
        </p:spPr>
        <p:txBody>
          <a:bodyPr>
            <a:spAutoFit/>
          </a:bodyPr>
          <a:lstStyle/>
          <a:p>
            <a:r>
              <a:rPr lang="pl-PL"/>
              <a:t>10</a:t>
            </a:r>
          </a:p>
        </p:txBody>
      </p:sp>
      <p:sp>
        <p:nvSpPr>
          <p:cNvPr id="2114" name="pole tekstowe 35">
            <a:hlinkClick r:id="rId16" action="ppaction://hlinksldjump"/>
          </p:cNvPr>
          <p:cNvSpPr txBox="1">
            <a:spLocks noChangeArrowheads="1"/>
          </p:cNvSpPr>
          <p:nvPr/>
        </p:nvSpPr>
        <p:spPr bwMode="auto">
          <a:xfrm>
            <a:off x="1828800" y="609600"/>
            <a:ext cx="457200" cy="369888"/>
          </a:xfrm>
          <a:prstGeom prst="rect">
            <a:avLst/>
          </a:prstGeom>
          <a:solidFill>
            <a:schemeClr val="tx2"/>
          </a:solidFill>
          <a:ln w="9525">
            <a:noFill/>
            <a:miter lim="800000"/>
            <a:headEnd/>
            <a:tailEnd/>
          </a:ln>
        </p:spPr>
        <p:txBody>
          <a:bodyPr>
            <a:spAutoFit/>
          </a:bodyPr>
          <a:lstStyle/>
          <a:p>
            <a:r>
              <a:rPr lang="pl-PL"/>
              <a:t>11</a:t>
            </a:r>
          </a:p>
        </p:txBody>
      </p:sp>
      <p:sp>
        <p:nvSpPr>
          <p:cNvPr id="2115" name="pole tekstowe 32">
            <a:hlinkClick r:id="rId17" action="ppaction://hlinksldjump"/>
          </p:cNvPr>
          <p:cNvSpPr txBox="1">
            <a:spLocks noChangeArrowheads="1"/>
          </p:cNvSpPr>
          <p:nvPr/>
        </p:nvSpPr>
        <p:spPr bwMode="auto">
          <a:xfrm>
            <a:off x="4114800" y="3352800"/>
            <a:ext cx="914400" cy="369888"/>
          </a:xfrm>
          <a:prstGeom prst="rect">
            <a:avLst/>
          </a:prstGeom>
          <a:noFill/>
          <a:ln w="9525">
            <a:noFill/>
            <a:miter lim="800000"/>
            <a:headEnd/>
            <a:tailEnd/>
          </a:ln>
        </p:spPr>
        <p:txBody>
          <a:bodyPr>
            <a:spAutoFit/>
          </a:bodyPr>
          <a:lstStyle/>
          <a:p>
            <a:endParaRPr lang="pl-PL"/>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18435" name="Rectangle 2"/>
          <p:cNvSpPr>
            <a:spLocks noChangeArrowheads="1"/>
          </p:cNvSpPr>
          <p:nvPr/>
        </p:nvSpPr>
        <p:spPr bwMode="auto">
          <a:xfrm>
            <a:off x="0" y="2971800"/>
            <a:ext cx="9144000" cy="3046413"/>
          </a:xfrm>
          <a:prstGeom prst="rect">
            <a:avLst/>
          </a:prstGeom>
          <a:noFill/>
          <a:ln w="9525">
            <a:noFill/>
            <a:miter lim="800000"/>
            <a:headEnd/>
            <a:tailEnd/>
          </a:ln>
        </p:spPr>
        <p:txBody>
          <a:bodyPr anchor="ctr">
            <a:spAutoFit/>
          </a:bodyPr>
          <a:lstStyle/>
          <a:p>
            <a:pPr algn="just" eaLnBrk="0" hangingPunct="0"/>
            <a:r>
              <a:rPr lang="pl-PL" sz="3200" b="1">
                <a:cs typeface="Times New Roman" pitchFamily="18" charset="0"/>
              </a:rPr>
              <a:t>W komórce działania: Wolontariat, inicjatywy świeccy, klerycy, zakony mieszczą się wszelkie pomysły realizowane dla  osób starszych tj. wycieczki, spotkania okolicznościowe, przedstawienia, kluby dyskusyjne, grupy modlitewne oraz inne. </a:t>
            </a:r>
            <a:endParaRPr lang="pl-PL" sz="3200"/>
          </a:p>
        </p:txBody>
      </p:sp>
      <p:sp>
        <p:nvSpPr>
          <p:cNvPr id="5" name="Strzałka zakrzywiona w lewo 4">
            <a:hlinkClick r:id="rId4" action="ppaction://hlinksldjump"/>
          </p:cNvPr>
          <p:cNvSpPr/>
          <p:nvPr/>
        </p:nvSpPr>
        <p:spPr>
          <a:xfrm>
            <a:off x="6019800" y="1143000"/>
            <a:ext cx="1371600" cy="914400"/>
          </a:xfrm>
          <a:prstGeom prst="curvedLeftArrow">
            <a:avLst>
              <a:gd name="adj1" fmla="val 25000"/>
              <a:gd name="adj2" fmla="val 625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19459" name="Rectangle 1"/>
          <p:cNvSpPr>
            <a:spLocks noChangeArrowheads="1"/>
          </p:cNvSpPr>
          <p:nvPr/>
        </p:nvSpPr>
        <p:spPr bwMode="auto">
          <a:xfrm>
            <a:off x="457200" y="3276600"/>
            <a:ext cx="7696200" cy="2554288"/>
          </a:xfrm>
          <a:prstGeom prst="rect">
            <a:avLst/>
          </a:prstGeom>
          <a:noFill/>
          <a:ln w="9525">
            <a:noFill/>
            <a:miter lim="800000"/>
            <a:headEnd/>
            <a:tailEnd/>
          </a:ln>
        </p:spPr>
        <p:txBody>
          <a:bodyPr anchor="ctr">
            <a:spAutoFit/>
          </a:bodyPr>
          <a:lstStyle/>
          <a:p>
            <a:pPr algn="just" eaLnBrk="0" hangingPunct="0"/>
            <a:r>
              <a:rPr lang="pl-PL" sz="3200" b="1">
                <a:cs typeface="Times New Roman" pitchFamily="18" charset="0"/>
              </a:rPr>
              <a:t>W komórce działania: Wsparcie duchowe: kapłani, szafarze komunii św, -realizowana jest opieka duchowa „Pan jest Miłosierny” „Senior wspiera Misje”  </a:t>
            </a:r>
            <a:endParaRPr lang="pl-PL" sz="3200"/>
          </a:p>
        </p:txBody>
      </p:sp>
      <p:sp>
        <p:nvSpPr>
          <p:cNvPr id="3" name="Strzałka zakrzywiona w lewo 2">
            <a:hlinkClick r:id="rId4" action="ppaction://hlinksldjump"/>
          </p:cNvPr>
          <p:cNvSpPr/>
          <p:nvPr/>
        </p:nvSpPr>
        <p:spPr>
          <a:xfrm>
            <a:off x="6019800" y="990600"/>
            <a:ext cx="1143000" cy="762000"/>
          </a:xfrm>
          <a:prstGeom prst="curvedLeftArrow">
            <a:avLst>
              <a:gd name="adj1" fmla="val 25000"/>
              <a:gd name="adj2" fmla="val 48437"/>
              <a:gd name="adj3" fmla="val 25000"/>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7086600"/>
          </a:xfrm>
          <a:prstGeom prst="rect">
            <a:avLst/>
          </a:prstGeom>
          <a:noFill/>
          <a:ln w="9525">
            <a:noFill/>
            <a:miter lim="800000"/>
            <a:headEnd/>
            <a:tailEnd/>
          </a:ln>
        </p:spPr>
      </p:pic>
      <p:sp>
        <p:nvSpPr>
          <p:cNvPr id="20483" name="Rectangle 1"/>
          <p:cNvSpPr>
            <a:spLocks noChangeArrowheads="1"/>
          </p:cNvSpPr>
          <p:nvPr/>
        </p:nvSpPr>
        <p:spPr bwMode="auto">
          <a:xfrm>
            <a:off x="0" y="1809750"/>
            <a:ext cx="9144000" cy="5402263"/>
          </a:xfrm>
          <a:prstGeom prst="rect">
            <a:avLst/>
          </a:prstGeom>
          <a:noFill/>
          <a:ln w="9525">
            <a:noFill/>
            <a:miter lim="800000"/>
            <a:headEnd/>
            <a:tailEnd/>
          </a:ln>
        </p:spPr>
        <p:txBody>
          <a:bodyPr anchor="ctr">
            <a:spAutoFit/>
          </a:bodyPr>
          <a:lstStyle/>
          <a:p>
            <a:pPr algn="just" eaLnBrk="0" hangingPunct="0"/>
            <a:r>
              <a:rPr lang="pl-PL" sz="2300" b="1">
                <a:cs typeface="Times New Roman" pitchFamily="18" charset="0"/>
              </a:rPr>
              <a:t>W komórce działania: Mieszkania socjalne dla seniorów, szpitale, domy dziennego pobytu – mieszczą się domy seniora, mieszkania socjalne dla seniorów odpowiednio  przystosowane, ( wspaniale było by, aby takie miejsca były maksymalnie do 10 km od miejsca zamieszkania –zachowana by była wtedy więź lokalna- zakładając ze w domach seniora mieściła by się też sala dziennego pobytu seniora – gdzie przebywający seniorzy mogli by odwiedzać swoich  znajomych i także pozbywali by się leku przed mieszkaniem w takim miejscu w przyszłości.</a:t>
            </a:r>
            <a:endParaRPr lang="pl-PL" sz="2300"/>
          </a:p>
          <a:p>
            <a:pPr algn="just" eaLnBrk="0" hangingPunct="0"/>
            <a:r>
              <a:rPr lang="pl-PL" sz="2300" b="1">
                <a:cs typeface="Times New Roman" pitchFamily="18" charset="0"/>
              </a:rPr>
              <a:t>szpitale dla seniorów- to miejsca specjalizujące się w leczeniu i rehabilitacji osób starszych, gdzie lekarze specjaliści ( geriatrzy, chirurdzy, inni) najnowszymi metodami  troszczą się  o zdrowie swoich pacjentów (korzystanie z systemu chipowej  karty medycznej  pacjenta)</a:t>
            </a:r>
            <a:endParaRPr lang="pl-PL" sz="2300"/>
          </a:p>
        </p:txBody>
      </p:sp>
      <p:sp>
        <p:nvSpPr>
          <p:cNvPr id="3" name="Strzałka zakrzywiona w lewo 2">
            <a:hlinkClick r:id="rId4" action="ppaction://hlinksldjump"/>
          </p:cNvPr>
          <p:cNvSpPr/>
          <p:nvPr/>
        </p:nvSpPr>
        <p:spPr>
          <a:xfrm>
            <a:off x="5181600" y="533400"/>
            <a:ext cx="1143000" cy="762000"/>
          </a:xfrm>
          <a:prstGeom prst="curvedLeftArrow">
            <a:avLst>
              <a:gd name="adj1" fmla="val 25000"/>
              <a:gd name="adj2" fmla="val 48437"/>
              <a:gd name="adj3" fmla="val 25000"/>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21507" name="Rectangle 1"/>
          <p:cNvSpPr>
            <a:spLocks noChangeArrowheads="1"/>
          </p:cNvSpPr>
          <p:nvPr/>
        </p:nvSpPr>
        <p:spPr bwMode="auto">
          <a:xfrm>
            <a:off x="0" y="2057400"/>
            <a:ext cx="9144000" cy="4524375"/>
          </a:xfrm>
          <a:prstGeom prst="rect">
            <a:avLst/>
          </a:prstGeom>
          <a:noFill/>
          <a:ln w="9525">
            <a:noFill/>
            <a:miter lim="800000"/>
            <a:headEnd/>
            <a:tailEnd/>
          </a:ln>
        </p:spPr>
        <p:txBody>
          <a:bodyPr anchor="ctr">
            <a:spAutoFit/>
          </a:bodyPr>
          <a:lstStyle/>
          <a:p>
            <a:pPr indent="449263" algn="just" eaLnBrk="0" hangingPunct="0"/>
            <a:r>
              <a:rPr lang="pl-PL" sz="2400" b="1">
                <a:cs typeface="Times New Roman" pitchFamily="18" charset="0"/>
              </a:rPr>
              <a:t>W komórce działania: Uniwersytet III- w. Kluby seniora,  wolontariat-iniciatywy mieści się ciągła edukacja seniora na każdej płaszczyźnie( uniwersytet III wieku, szkolenia okolicznościowe) spotkania w klubach seniora i wszelkie inicjatywy dla seniorów ze  strony Powiatu, Gminy, Miejscowości:: np. bieg seniora, „malowane ręką seniora” „wynalazek seniora”,  „najpiękniejsza opowieść” „ wyroby kulinarne-  napiszmy książkę” „wycieczki krajoznawcze”  „ </a:t>
            </a:r>
            <a:endParaRPr lang="pl-PL" sz="2400"/>
          </a:p>
          <a:p>
            <a:pPr indent="449263" algn="just" eaLnBrk="0" hangingPunct="0"/>
            <a:r>
              <a:rPr lang="pl-PL" sz="2400" b="1">
                <a:cs typeface="Times New Roman" pitchFamily="18" charset="0"/>
              </a:rPr>
              <a:t>Inicjatywy seniora dla społeczeństwa: spotkania edukacyjne w szkołach, spotkania w przedszkolach , życie seniora podstawą dla doskonalenia umiejętności młodych ludzi społecznych i zawodowych. itp.</a:t>
            </a:r>
            <a:endParaRPr lang="pl-PL" sz="2400"/>
          </a:p>
        </p:txBody>
      </p:sp>
      <p:sp>
        <p:nvSpPr>
          <p:cNvPr id="3" name="Strzałka zakrzywiona w lewo 2">
            <a:hlinkClick r:id="rId4" action="ppaction://hlinksldjump"/>
          </p:cNvPr>
          <p:cNvSpPr/>
          <p:nvPr/>
        </p:nvSpPr>
        <p:spPr>
          <a:xfrm>
            <a:off x="7239000" y="533400"/>
            <a:ext cx="1143000" cy="838200"/>
          </a:xfrm>
          <a:prstGeom prst="curvedLeftArrow">
            <a:avLst>
              <a:gd name="adj1" fmla="val 25000"/>
              <a:gd name="adj2" fmla="val 48437"/>
              <a:gd name="adj3" fmla="val 25000"/>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22531" name="Rectangle 1"/>
          <p:cNvSpPr>
            <a:spLocks noChangeArrowheads="1"/>
          </p:cNvSpPr>
          <p:nvPr/>
        </p:nvSpPr>
        <p:spPr bwMode="auto">
          <a:xfrm>
            <a:off x="0" y="3581400"/>
            <a:ext cx="9144000" cy="2308225"/>
          </a:xfrm>
          <a:prstGeom prst="rect">
            <a:avLst/>
          </a:prstGeom>
          <a:noFill/>
          <a:ln w="9525">
            <a:noFill/>
            <a:miter lim="800000"/>
            <a:headEnd/>
            <a:tailEnd/>
          </a:ln>
        </p:spPr>
        <p:txBody>
          <a:bodyPr anchor="ctr">
            <a:spAutoFit/>
          </a:bodyPr>
          <a:lstStyle/>
          <a:p>
            <a:pPr algn="just" eaLnBrk="0" hangingPunct="0"/>
            <a:r>
              <a:rPr lang="pl-PL" sz="2400" b="1">
                <a:cs typeface="Times New Roman" pitchFamily="18" charset="0"/>
              </a:rPr>
              <a:t>W komórce działania: Transport  samochodowy  - mieści się- transport seniora wraz z pomocą kierowcy( odprowadzenie i przyprowadzenie z miejsca docelowego),  skutery elektryczne dla seniora z nawigacją głosową ( tzw bezpieczny tor jazdy), samochód elektryczny dla seniora </a:t>
            </a:r>
            <a:br>
              <a:rPr lang="pl-PL" sz="2400" b="1">
                <a:cs typeface="Times New Roman" pitchFamily="18" charset="0"/>
              </a:rPr>
            </a:br>
            <a:r>
              <a:rPr lang="pl-PL" sz="2400" b="1">
                <a:cs typeface="Times New Roman" pitchFamily="18" charset="0"/>
              </a:rPr>
              <a:t>z nawigacją „bezpieczny tor”  </a:t>
            </a:r>
            <a:endParaRPr lang="pl-PL" sz="2400"/>
          </a:p>
        </p:txBody>
      </p:sp>
      <p:sp>
        <p:nvSpPr>
          <p:cNvPr id="3" name="Strzałka zakrzywiona w lewo 2">
            <a:hlinkClick r:id="rId4" action="ppaction://hlinksldjump"/>
          </p:cNvPr>
          <p:cNvSpPr/>
          <p:nvPr/>
        </p:nvSpPr>
        <p:spPr>
          <a:xfrm>
            <a:off x="7620000" y="838200"/>
            <a:ext cx="1143000" cy="838200"/>
          </a:xfrm>
          <a:prstGeom prst="curvedLeftArrow">
            <a:avLst>
              <a:gd name="adj1" fmla="val 25000"/>
              <a:gd name="adj2" fmla="val 48437"/>
              <a:gd name="adj3" fmla="val 25000"/>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23555" name="Rectangle 1"/>
          <p:cNvSpPr>
            <a:spLocks noChangeArrowheads="1"/>
          </p:cNvSpPr>
          <p:nvPr/>
        </p:nvSpPr>
        <p:spPr bwMode="auto">
          <a:xfrm>
            <a:off x="0" y="2209800"/>
            <a:ext cx="9144000" cy="4524375"/>
          </a:xfrm>
          <a:prstGeom prst="rect">
            <a:avLst/>
          </a:prstGeom>
          <a:noFill/>
          <a:ln w="9525">
            <a:noFill/>
            <a:miter lim="800000"/>
            <a:headEnd/>
            <a:tailEnd/>
          </a:ln>
        </p:spPr>
        <p:txBody>
          <a:bodyPr anchor="ctr">
            <a:spAutoFit/>
          </a:bodyPr>
          <a:lstStyle/>
          <a:p>
            <a:pPr algn="just" eaLnBrk="0" hangingPunct="0"/>
            <a:r>
              <a:rPr lang="pl-PL" sz="2400" b="1">
                <a:cs typeface="Times New Roman" pitchFamily="18" charset="0"/>
              </a:rPr>
              <a:t>W komórce działania: Całodobowy system przyzywowo  dozorowy mieści się cala współczesna elektronika cyfrowa XXI wieku tj: monitoring  kamerowo głosowy </a:t>
            </a:r>
            <a:br>
              <a:rPr lang="pl-PL" sz="2400" b="1">
                <a:cs typeface="Times New Roman" pitchFamily="18" charset="0"/>
              </a:rPr>
            </a:br>
            <a:r>
              <a:rPr lang="pl-PL" sz="2400" b="1">
                <a:cs typeface="Times New Roman" pitchFamily="18" charset="0"/>
              </a:rPr>
              <a:t>( w działaniu podobny skype) bransoleta szybkiej pomocy  noszona na ręce - uruchamiana głosowo lub ręcznie w przypadku złego samopoczucia, system chipowy  karty medycznej  zainstalowany w dow. osobistym, lub w ciele osoby  powyżej nadgarstka. Monitoring na odległość parametrów zdrowotnych tj. serce, cukier … </a:t>
            </a:r>
            <a:br>
              <a:rPr lang="pl-PL" sz="2400" b="1">
                <a:cs typeface="Times New Roman" pitchFamily="18" charset="0"/>
              </a:rPr>
            </a:br>
            <a:r>
              <a:rPr lang="pl-PL" sz="2400" b="1">
                <a:cs typeface="Times New Roman" pitchFamily="18" charset="0"/>
              </a:rPr>
              <a:t>( cyfrowe pompy insulinowe, cyfrowe automatyczne dożylne  podajniki leków …..itp), system klucza cyfrowego osób monitorowanych.</a:t>
            </a:r>
            <a:endParaRPr lang="pl-PL" sz="2400"/>
          </a:p>
        </p:txBody>
      </p:sp>
      <p:sp>
        <p:nvSpPr>
          <p:cNvPr id="3" name="Strzałka zakrzywiona w lewo 2">
            <a:hlinkClick r:id="rId4" action="ppaction://hlinksldjump"/>
          </p:cNvPr>
          <p:cNvSpPr/>
          <p:nvPr/>
        </p:nvSpPr>
        <p:spPr>
          <a:xfrm>
            <a:off x="7543800" y="914400"/>
            <a:ext cx="1143000" cy="762000"/>
          </a:xfrm>
          <a:prstGeom prst="curvedLeftArrow">
            <a:avLst>
              <a:gd name="adj1" fmla="val 25000"/>
              <a:gd name="adj2" fmla="val 48437"/>
              <a:gd name="adj3" fmla="val 25000"/>
            </a:avLst>
          </a:prstGeom>
          <a:solidFill>
            <a:srgbClr val="CC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24579" name="Rectangle 1"/>
          <p:cNvSpPr>
            <a:spLocks noChangeArrowheads="1"/>
          </p:cNvSpPr>
          <p:nvPr/>
        </p:nvSpPr>
        <p:spPr bwMode="auto">
          <a:xfrm>
            <a:off x="0" y="3276600"/>
            <a:ext cx="9144000" cy="3046413"/>
          </a:xfrm>
          <a:prstGeom prst="rect">
            <a:avLst/>
          </a:prstGeom>
          <a:noFill/>
          <a:ln w="9525">
            <a:noFill/>
            <a:miter lim="800000"/>
            <a:headEnd/>
            <a:tailEnd/>
          </a:ln>
        </p:spPr>
        <p:txBody>
          <a:bodyPr anchor="ctr">
            <a:spAutoFit/>
          </a:bodyPr>
          <a:lstStyle/>
          <a:p>
            <a:pPr algn="just" eaLnBrk="0" hangingPunct="0"/>
            <a:endParaRPr lang="pl-PL" sz="2400" b="1">
              <a:cs typeface="Times New Roman" pitchFamily="18" charset="0"/>
            </a:endParaRPr>
          </a:p>
          <a:p>
            <a:pPr algn="just" eaLnBrk="0" hangingPunct="0"/>
            <a:endParaRPr lang="pl-PL" sz="2400" b="1">
              <a:cs typeface="Times New Roman" pitchFamily="18" charset="0"/>
            </a:endParaRPr>
          </a:p>
          <a:p>
            <a:pPr algn="just" eaLnBrk="0" hangingPunct="0"/>
            <a:r>
              <a:rPr lang="pl-PL" sz="2400" b="1">
                <a:cs typeface="Times New Roman" pitchFamily="18" charset="0"/>
              </a:rPr>
              <a:t>W komórce działania: Pracownicy socjalni, psycholodzy specjaliści- zbierają informacje o osobie i jej rodzinie, diagnozują osobę , udzielają wsparcia w swoim zakresie.</a:t>
            </a:r>
          </a:p>
          <a:p>
            <a:pPr algn="just" eaLnBrk="0" hangingPunct="0"/>
            <a:endParaRPr lang="pl-PL" sz="2400" b="1">
              <a:cs typeface="Times New Roman" pitchFamily="18" charset="0"/>
            </a:endParaRPr>
          </a:p>
          <a:p>
            <a:pPr algn="just" eaLnBrk="0" hangingPunct="0"/>
            <a:endParaRPr lang="pl-PL" sz="2400" b="1">
              <a:cs typeface="Times New Roman" pitchFamily="18" charset="0"/>
            </a:endParaRPr>
          </a:p>
          <a:p>
            <a:pPr algn="just" eaLnBrk="0" hangingPunct="0"/>
            <a:r>
              <a:rPr lang="pl-PL" sz="2400" b="1">
                <a:cs typeface="Times New Roman" pitchFamily="18" charset="0"/>
              </a:rPr>
              <a:t> </a:t>
            </a:r>
            <a:endParaRPr lang="pl-PL" sz="2400"/>
          </a:p>
        </p:txBody>
      </p:sp>
      <p:sp>
        <p:nvSpPr>
          <p:cNvPr id="3" name="Strzałka zakrzywiona w lewo 2">
            <a:hlinkClick r:id="rId4" action="ppaction://hlinksldjump"/>
          </p:cNvPr>
          <p:cNvSpPr/>
          <p:nvPr/>
        </p:nvSpPr>
        <p:spPr>
          <a:xfrm>
            <a:off x="7010400" y="1371600"/>
            <a:ext cx="1143000" cy="762000"/>
          </a:xfrm>
          <a:prstGeom prst="curvedLeftArrow">
            <a:avLst>
              <a:gd name="adj1" fmla="val 25000"/>
              <a:gd name="adj2" fmla="val 48437"/>
              <a:gd name="adj3" fmla="val 25000"/>
            </a:avLst>
          </a:prstGeom>
          <a:solidFill>
            <a:srgbClr val="271DA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25603" name="Rectangle 1"/>
          <p:cNvSpPr>
            <a:spLocks noChangeArrowheads="1"/>
          </p:cNvSpPr>
          <p:nvPr/>
        </p:nvSpPr>
        <p:spPr bwMode="auto">
          <a:xfrm>
            <a:off x="0" y="3733800"/>
            <a:ext cx="9144000" cy="2678113"/>
          </a:xfrm>
          <a:prstGeom prst="rect">
            <a:avLst/>
          </a:prstGeom>
          <a:noFill/>
          <a:ln w="9525">
            <a:noFill/>
            <a:miter lim="800000"/>
            <a:headEnd/>
            <a:tailEnd/>
          </a:ln>
        </p:spPr>
        <p:txBody>
          <a:bodyPr anchor="ctr">
            <a:spAutoFit/>
          </a:bodyPr>
          <a:lstStyle/>
          <a:p>
            <a:pPr algn="just" eaLnBrk="0" hangingPunct="0"/>
            <a:r>
              <a:rPr lang="pl-PL" sz="2400" b="1">
                <a:cs typeface="Times New Roman" pitchFamily="18" charset="0"/>
              </a:rPr>
              <a:t>W komórce działania: PCK  Opiekunowie    asystenci seniorów, wolontariat  - udziela podstawowej pomocy, doradzają seniorom, proponują sposoby spędzania przez nich czasu, organizuje catering  – to osoby śledzące bazę danych – „senior w domu nie jest sam” i pomagają podjąć wspólnie z seniorami co dla nich na danym etapie jest najlepsze</a:t>
            </a:r>
            <a:endParaRPr lang="pl-PL" sz="2400"/>
          </a:p>
        </p:txBody>
      </p:sp>
      <p:sp>
        <p:nvSpPr>
          <p:cNvPr id="3" name="Strzałka zakrzywiona w lewo 2">
            <a:hlinkClick r:id="rId4" action="ppaction://hlinksldjump"/>
          </p:cNvPr>
          <p:cNvSpPr/>
          <p:nvPr/>
        </p:nvSpPr>
        <p:spPr>
          <a:xfrm>
            <a:off x="7086600" y="990600"/>
            <a:ext cx="1143000" cy="762000"/>
          </a:xfrm>
          <a:prstGeom prst="curvedLeftArrow">
            <a:avLst>
              <a:gd name="adj1" fmla="val 25000"/>
              <a:gd name="adj2" fmla="val 48437"/>
              <a:gd name="adj3" fmla="val 25000"/>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26627" name="Prostokąt 1"/>
          <p:cNvSpPr>
            <a:spLocks noChangeArrowheads="1"/>
          </p:cNvSpPr>
          <p:nvPr/>
        </p:nvSpPr>
        <p:spPr bwMode="auto">
          <a:xfrm>
            <a:off x="0" y="3810000"/>
            <a:ext cx="9144000" cy="2678113"/>
          </a:xfrm>
          <a:prstGeom prst="rect">
            <a:avLst/>
          </a:prstGeom>
          <a:noFill/>
          <a:ln w="9525">
            <a:noFill/>
            <a:miter lim="800000"/>
            <a:headEnd/>
            <a:tailEnd/>
          </a:ln>
        </p:spPr>
        <p:txBody>
          <a:bodyPr>
            <a:spAutoFit/>
          </a:bodyPr>
          <a:lstStyle/>
          <a:p>
            <a:r>
              <a:rPr lang="pl-PL" sz="2400" b="1"/>
              <a:t>W komórce działania: Pielęgniarki całodobowe- świadczą prace pielęgnacyjne </a:t>
            </a:r>
            <a:br>
              <a:rPr lang="pl-PL" sz="2400" b="1"/>
            </a:br>
            <a:r>
              <a:rPr lang="pl-PL" sz="2400" b="1"/>
              <a:t>u seniorów w domu,  monitorują stan zdrowia seniorów podłączonych do systemu całodobowego, mają wgląd w chipową kartę medyczną  seniora oraz podgląd skyp </a:t>
            </a:r>
            <a:br>
              <a:rPr lang="pl-PL" sz="2400" b="1"/>
            </a:br>
            <a:r>
              <a:rPr lang="pl-PL" sz="2400" b="1"/>
              <a:t>w przypadku uruchomienia bransolety szybkiej pomocy, wzywają karetkę pogotowia</a:t>
            </a:r>
            <a:endParaRPr lang="pl-PL" sz="2400"/>
          </a:p>
        </p:txBody>
      </p:sp>
      <p:sp>
        <p:nvSpPr>
          <p:cNvPr id="3" name="Strzałka zakrzywiona w lewo 2">
            <a:hlinkClick r:id="rId4" action="ppaction://hlinksldjump"/>
          </p:cNvPr>
          <p:cNvSpPr/>
          <p:nvPr/>
        </p:nvSpPr>
        <p:spPr>
          <a:xfrm>
            <a:off x="6934200" y="914400"/>
            <a:ext cx="1143000" cy="762000"/>
          </a:xfrm>
          <a:prstGeom prst="curvedLeftArrow">
            <a:avLst>
              <a:gd name="adj1" fmla="val 25000"/>
              <a:gd name="adj2" fmla="val 48437"/>
              <a:gd name="adj3" fmla="val 25000"/>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27651" name="Rectangle 1"/>
          <p:cNvSpPr>
            <a:spLocks noChangeArrowheads="1"/>
          </p:cNvSpPr>
          <p:nvPr/>
        </p:nvSpPr>
        <p:spPr bwMode="auto">
          <a:xfrm>
            <a:off x="0" y="3810000"/>
            <a:ext cx="9144000" cy="2586038"/>
          </a:xfrm>
          <a:prstGeom prst="rect">
            <a:avLst/>
          </a:prstGeom>
          <a:noFill/>
          <a:ln w="9525">
            <a:noFill/>
            <a:miter lim="800000"/>
            <a:headEnd/>
            <a:tailEnd/>
          </a:ln>
        </p:spPr>
        <p:txBody>
          <a:bodyPr anchor="ctr">
            <a:spAutoFit/>
          </a:bodyPr>
          <a:lstStyle/>
          <a:p>
            <a:pPr eaLnBrk="0" hangingPunct="0"/>
            <a:r>
              <a:rPr lang="pl-PL" sz="2400" b="1">
                <a:cs typeface="Times New Roman" pitchFamily="18" charset="0"/>
              </a:rPr>
              <a:t>W komórce działania: Lekarze specjaliści-  posiadają odpowiednie przygotowanie do leczenia seniorów (geriatria)-  leczenie i uaktualnianie danych w chipowej karcie medycznej. Należy zaznaczyć iż komputerowy system leczenia seniora współpracujący z chipową kartą medyczną ograniczy wszelkie błędy np.: źle dobranych leków.</a:t>
            </a:r>
            <a:endParaRPr lang="pl-PL" sz="2400"/>
          </a:p>
          <a:p>
            <a:pPr eaLnBrk="0" hangingPunct="0"/>
            <a:endParaRPr lang="pl-PL"/>
          </a:p>
        </p:txBody>
      </p:sp>
      <p:sp>
        <p:nvSpPr>
          <p:cNvPr id="3" name="Strzałka zakrzywiona w lewo 2">
            <a:hlinkClick r:id="rId4" action="ppaction://hlinksldjump"/>
          </p:cNvPr>
          <p:cNvSpPr/>
          <p:nvPr/>
        </p:nvSpPr>
        <p:spPr>
          <a:xfrm>
            <a:off x="7162800" y="914400"/>
            <a:ext cx="1143000" cy="762000"/>
          </a:xfrm>
          <a:prstGeom prst="curvedLeftArrow">
            <a:avLst>
              <a:gd name="adj1" fmla="val 25000"/>
              <a:gd name="adj2" fmla="val 48437"/>
              <a:gd name="adj3" fmla="val 25000"/>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28675" name="Rectangle 1"/>
          <p:cNvSpPr>
            <a:spLocks noChangeArrowheads="1"/>
          </p:cNvSpPr>
          <p:nvPr/>
        </p:nvSpPr>
        <p:spPr bwMode="auto">
          <a:xfrm>
            <a:off x="0" y="4572000"/>
            <a:ext cx="9144000" cy="1938338"/>
          </a:xfrm>
          <a:prstGeom prst="rect">
            <a:avLst/>
          </a:prstGeom>
          <a:noFill/>
          <a:ln w="9525">
            <a:noFill/>
            <a:miter lim="800000"/>
            <a:headEnd/>
            <a:tailEnd/>
          </a:ln>
        </p:spPr>
        <p:txBody>
          <a:bodyPr anchor="ctr">
            <a:spAutoFit/>
          </a:bodyPr>
          <a:lstStyle/>
          <a:p>
            <a:pPr algn="just" eaLnBrk="0" hangingPunct="0"/>
            <a:r>
              <a:rPr lang="pl-PL" sz="2400" b="1">
                <a:cs typeface="Times New Roman" pitchFamily="18" charset="0"/>
              </a:rPr>
              <a:t>W komórce działania: Pielęgniarki  Opiekunki, wolontariat – wszelkie formy wsparcia ze strony stowarzyszeń i fundacji, Caritas, prywatnych placówek, finansowanych z NFZ – wykonujące czynności pielęgnacyjne u seniora w domu, pomoc sąsiedzka z zakresu pielęgnacji.</a:t>
            </a:r>
            <a:endParaRPr lang="pl-PL" sz="2400"/>
          </a:p>
        </p:txBody>
      </p:sp>
      <p:sp>
        <p:nvSpPr>
          <p:cNvPr id="3" name="Strzałka zakrzywiona w lewo 2">
            <a:hlinkClick r:id="rId4" action="ppaction://hlinksldjump"/>
          </p:cNvPr>
          <p:cNvSpPr/>
          <p:nvPr/>
        </p:nvSpPr>
        <p:spPr>
          <a:xfrm>
            <a:off x="7543800" y="838200"/>
            <a:ext cx="1143000" cy="762000"/>
          </a:xfrm>
          <a:prstGeom prst="curvedLeftArrow">
            <a:avLst>
              <a:gd name="adj1" fmla="val 25000"/>
              <a:gd name="adj2" fmla="val 48437"/>
              <a:gd name="adj3" fmla="val 25000"/>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29699" name="Rectangle 1"/>
          <p:cNvSpPr>
            <a:spLocks noChangeArrowheads="1"/>
          </p:cNvSpPr>
          <p:nvPr/>
        </p:nvSpPr>
        <p:spPr bwMode="auto">
          <a:xfrm>
            <a:off x="0" y="3810000"/>
            <a:ext cx="9144000" cy="2308225"/>
          </a:xfrm>
          <a:prstGeom prst="rect">
            <a:avLst/>
          </a:prstGeom>
          <a:noFill/>
          <a:ln w="9525">
            <a:noFill/>
            <a:miter lim="800000"/>
            <a:headEnd/>
            <a:tailEnd/>
          </a:ln>
        </p:spPr>
        <p:txBody>
          <a:bodyPr anchor="ctr">
            <a:spAutoFit/>
          </a:bodyPr>
          <a:lstStyle/>
          <a:p>
            <a:pPr eaLnBrk="0" hangingPunct="0"/>
            <a:r>
              <a:rPr lang="pl-PL" sz="2400" b="1">
                <a:cs typeface="Times New Roman" pitchFamily="18" charset="0"/>
              </a:rPr>
              <a:t>W komórce działania: Serwis techniczny: wszelkie naprawy domowe – naprawy elektryczne, hydrauliczne, stolarskie – wykonywane i opłacane w ramach systemu „senior w domu nie jest sam”…., mile widziana pomoc sąsiedzka, fundacje itp.</a:t>
            </a:r>
            <a:endParaRPr lang="pl-PL" sz="2400"/>
          </a:p>
          <a:p>
            <a:pPr eaLnBrk="0" hangingPunct="0"/>
            <a:endParaRPr lang="pl-PL" sz="2400"/>
          </a:p>
        </p:txBody>
      </p:sp>
      <p:sp>
        <p:nvSpPr>
          <p:cNvPr id="3" name="Strzałka zakrzywiona w lewo 2">
            <a:hlinkClick r:id="rId4" action="ppaction://hlinksldjump"/>
          </p:cNvPr>
          <p:cNvSpPr/>
          <p:nvPr/>
        </p:nvSpPr>
        <p:spPr>
          <a:xfrm>
            <a:off x="7315200" y="1143000"/>
            <a:ext cx="1143000" cy="762000"/>
          </a:xfrm>
          <a:prstGeom prst="curvedLeftArrow">
            <a:avLst>
              <a:gd name="adj1" fmla="val 25000"/>
              <a:gd name="adj2" fmla="val 48437"/>
              <a:gd name="adj3" fmla="val 25000"/>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30723" name="Tytuł 1"/>
          <p:cNvSpPr>
            <a:spLocks noGrp="1"/>
          </p:cNvSpPr>
          <p:nvPr>
            <p:ph type="title"/>
          </p:nvPr>
        </p:nvSpPr>
        <p:spPr/>
        <p:txBody>
          <a:bodyPr/>
          <a:lstStyle/>
          <a:p>
            <a:r>
              <a:rPr lang="pl-PL" smtClean="0"/>
              <a:t/>
            </a:r>
            <a:br>
              <a:rPr lang="pl-PL" smtClean="0"/>
            </a:br>
            <a:endParaRPr lang="pl-PL" smtClean="0"/>
          </a:p>
        </p:txBody>
      </p:sp>
      <p:sp>
        <p:nvSpPr>
          <p:cNvPr id="30724" name="Symbol zastępczy zawartości 2"/>
          <p:cNvSpPr>
            <a:spLocks noGrp="1"/>
          </p:cNvSpPr>
          <p:nvPr>
            <p:ph idx="1"/>
          </p:nvPr>
        </p:nvSpPr>
        <p:spPr>
          <a:xfrm>
            <a:off x="533400" y="2667000"/>
            <a:ext cx="7696200" cy="3429000"/>
          </a:xfrm>
        </p:spPr>
        <p:txBody>
          <a:bodyPr/>
          <a:lstStyle/>
          <a:p>
            <a:pPr algn="ctr">
              <a:buFontTx/>
              <a:buNone/>
            </a:pPr>
            <a:r>
              <a:rPr lang="pl-PL" sz="6000" b="1" smtClean="0"/>
              <a:t>„POLSKI KODEKS LUDZI STARSZYCH”</a:t>
            </a:r>
          </a:p>
        </p:txBody>
      </p:sp>
      <p:sp>
        <p:nvSpPr>
          <p:cNvPr id="4" name="Strzałka zakrzywiona w lewo 3">
            <a:hlinkClick r:id="rId4" action="ppaction://hlinksldjump"/>
          </p:cNvPr>
          <p:cNvSpPr/>
          <p:nvPr/>
        </p:nvSpPr>
        <p:spPr>
          <a:xfrm>
            <a:off x="6934200" y="838200"/>
            <a:ext cx="1143000" cy="762000"/>
          </a:xfrm>
          <a:prstGeom prst="curvedLeftArrow">
            <a:avLst>
              <a:gd name="adj1" fmla="val 25000"/>
              <a:gd name="adj2" fmla="val 48437"/>
              <a:gd name="adj3" fmla="val 25000"/>
            </a:avLst>
          </a:prstGeom>
          <a:solidFill>
            <a:srgbClr val="66FFCC"/>
          </a:solidFill>
          <a:ln>
            <a:solidFill>
              <a:srgbClr val="66FF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32771" name="Tytuł 1"/>
          <p:cNvSpPr>
            <a:spLocks noGrp="1"/>
          </p:cNvSpPr>
          <p:nvPr>
            <p:ph type="title"/>
          </p:nvPr>
        </p:nvSpPr>
        <p:spPr>
          <a:xfrm>
            <a:off x="2971800" y="152400"/>
            <a:ext cx="6172200" cy="1600200"/>
          </a:xfrm>
        </p:spPr>
        <p:txBody>
          <a:bodyPr/>
          <a:lstStyle/>
          <a:p>
            <a:pPr eaLnBrk="1" hangingPunct="1"/>
            <a:r>
              <a:rPr lang="pl-PL" altLang="pl-PL" sz="2400" b="1" smtClean="0"/>
              <a:t>POTRZEBA WYOBRAŹNI   MIŁOSIERDZIA</a:t>
            </a:r>
            <a:r>
              <a:rPr lang="pl-PL" altLang="pl-PL" b="1" smtClean="0"/>
              <a:t>………..</a:t>
            </a:r>
            <a:r>
              <a:rPr lang="pl-PL" altLang="pl-PL" sz="1000" b="1" smtClean="0">
                <a:solidFill>
                  <a:srgbClr val="6F66E4"/>
                </a:solidFill>
              </a:rPr>
              <a:t>św.Jan </a:t>
            </a:r>
            <a:r>
              <a:rPr lang="pl-PL" altLang="pl-PL" sz="1000" b="1" smtClean="0">
                <a:solidFill>
                  <a:srgbClr val="6F66E4"/>
                </a:solidFill>
                <a:hlinkClick r:id="rId4" action="ppaction://hlinkfile"/>
              </a:rPr>
              <a:t>Paweł</a:t>
            </a:r>
            <a:r>
              <a:rPr lang="pl-PL" altLang="pl-PL" sz="1000" b="1" smtClean="0">
                <a:solidFill>
                  <a:srgbClr val="6F66E4"/>
                </a:solidFill>
              </a:rPr>
              <a:t> II</a:t>
            </a:r>
          </a:p>
        </p:txBody>
      </p:sp>
      <p:sp>
        <p:nvSpPr>
          <p:cNvPr id="32772" name="Symbol zastępczy zawartości 2"/>
          <p:cNvSpPr>
            <a:spLocks noGrp="1"/>
          </p:cNvSpPr>
          <p:nvPr>
            <p:ph idx="1"/>
          </p:nvPr>
        </p:nvSpPr>
        <p:spPr>
          <a:xfrm>
            <a:off x="0" y="2514600"/>
            <a:ext cx="9144000" cy="4343400"/>
          </a:xfrm>
        </p:spPr>
        <p:txBody>
          <a:bodyPr/>
          <a:lstStyle/>
          <a:p>
            <a:pPr eaLnBrk="1" hangingPunct="1"/>
            <a:r>
              <a:rPr lang="pl-PL" altLang="pl-PL" sz="2400" dirty="0" smtClean="0"/>
              <a:t>Warto zatem podjąć starania, aby osoby starsze znajdujące się w trudnym położeniu mogły znaleźć swoje miejsce, gdzie będą czuły się bezpiecznie, otoczone miłością i życzliwością. Ich bliscy natomiast, spokojni o bezpieczeństwo  swoich krewnych będą mogli wypełniać swoje obowiązki i uczestniczyć w życiu  społecznym. Myślę, że stworzenie domu, w którym każdy z potrzebujących czułby się jak u siebie, jest odpowiedzią na wymagania jakie stawia przed nami współczesny świat oraz spojrzeniem w przyszłość…… </a:t>
            </a:r>
          </a:p>
          <a:p>
            <a:pPr eaLnBrk="1" hangingPunct="1"/>
            <a:endParaRPr lang="pl-PL" altLang="pl-PL" sz="2400" dirty="0" smtClean="0"/>
          </a:p>
          <a:p>
            <a:pPr eaLnBrk="1" hangingPunct="1"/>
            <a:r>
              <a:rPr lang="pl-PL" altLang="pl-PL" sz="2400" dirty="0" smtClean="0"/>
              <a:t>                                </a:t>
            </a:r>
            <a:r>
              <a:rPr lang="pl-PL" altLang="pl-PL" sz="1000" i="1" dirty="0" smtClean="0"/>
              <a:t> </a:t>
            </a:r>
            <a:endParaRPr lang="pl-PL" altLang="pl-PL" sz="1000" i="1"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6858000"/>
          </a:xfrm>
          <a:prstGeom prst="rect">
            <a:avLst/>
          </a:prstGeom>
          <a:noFill/>
          <a:ln w="9525">
            <a:noFill/>
            <a:miter lim="800000"/>
            <a:headEnd/>
            <a:tailEnd/>
          </a:ln>
        </p:spPr>
      </p:pic>
      <p:sp>
        <p:nvSpPr>
          <p:cNvPr id="34819" name="Prostokąt 1"/>
          <p:cNvSpPr>
            <a:spLocks noChangeArrowheads="1"/>
          </p:cNvSpPr>
          <p:nvPr/>
        </p:nvSpPr>
        <p:spPr bwMode="auto">
          <a:xfrm>
            <a:off x="3124200" y="3505200"/>
            <a:ext cx="6019800" cy="830263"/>
          </a:xfrm>
          <a:prstGeom prst="rect">
            <a:avLst/>
          </a:prstGeom>
          <a:noFill/>
          <a:ln w="9525">
            <a:noFill/>
            <a:miter lim="800000"/>
            <a:headEnd/>
            <a:tailEnd/>
          </a:ln>
        </p:spPr>
        <p:txBody>
          <a:bodyPr>
            <a:spAutoFit/>
          </a:bodyPr>
          <a:lstStyle/>
          <a:p>
            <a:r>
              <a:rPr lang="pl-PL" sz="2400" b="1"/>
              <a:t>„Błogosławieni miłosierni, albowiem oni miłosierdzia dostąpią” (Mt 5,7)</a:t>
            </a:r>
          </a:p>
        </p:txBody>
      </p:sp>
      <p:sp>
        <p:nvSpPr>
          <p:cNvPr id="34820" name="pole tekstowe 2"/>
          <p:cNvSpPr txBox="1">
            <a:spLocks noChangeArrowheads="1"/>
          </p:cNvSpPr>
          <p:nvPr/>
        </p:nvSpPr>
        <p:spPr bwMode="auto">
          <a:xfrm>
            <a:off x="1828800" y="5181600"/>
            <a:ext cx="4191000" cy="461963"/>
          </a:xfrm>
          <a:prstGeom prst="rect">
            <a:avLst/>
          </a:prstGeom>
          <a:noFill/>
          <a:ln w="9525">
            <a:noFill/>
            <a:miter lim="800000"/>
            <a:headEnd/>
            <a:tailEnd/>
          </a:ln>
        </p:spPr>
        <p:txBody>
          <a:bodyPr>
            <a:spAutoFit/>
          </a:bodyPr>
          <a:lstStyle/>
          <a:p>
            <a:r>
              <a:rPr lang="pl-PL" sz="2400" b="1">
                <a:solidFill>
                  <a:srgbClr val="FFC000"/>
                </a:solidFill>
              </a:rPr>
              <a:t>26-31.07.2016</a:t>
            </a:r>
          </a:p>
        </p:txBody>
      </p:sp>
      <p:pic>
        <p:nvPicPr>
          <p:cNvPr id="34821" name="Picture 2" descr="&amp;Sacute;DM - &amp;Sacute;wiatowe Dni M&amp;lstrok;odzie&amp;zdot;y - Kraków 2016"/>
          <p:cNvPicPr>
            <a:picLocks noChangeAspect="1" noChangeArrowheads="1"/>
          </p:cNvPicPr>
          <p:nvPr/>
        </p:nvPicPr>
        <p:blipFill>
          <a:blip r:embed="rId4"/>
          <a:srcRect/>
          <a:stretch>
            <a:fillRect/>
          </a:stretch>
        </p:blipFill>
        <p:spPr bwMode="auto">
          <a:xfrm>
            <a:off x="5029200" y="4953000"/>
            <a:ext cx="1143000" cy="895350"/>
          </a:xfrm>
          <a:prstGeom prst="rect">
            <a:avLst/>
          </a:prstGeom>
          <a:noFill/>
          <a:ln w="9525">
            <a:noFill/>
            <a:miter lim="800000"/>
            <a:headEnd/>
            <a:tailEnd/>
          </a:ln>
        </p:spPr>
      </p:pic>
      <p:sp>
        <p:nvSpPr>
          <p:cNvPr id="34822" name="AutoShape 4" descr="data:image/jpeg;base64,/9j/4AAQSkZJRgABAQAAAQABAAD/2wCEAAkGBxQTEhQUEhQWFRUWFBgXFxcVFRYcFxkWGBQXGBQYFR0YHSggGBwlGxYXITMhJikrLi4uFx8zODMsNygtLiwBCgoKDg0OGxAQGy8kICQvLDYsLCwwLC8tLywsLCwsLDQsNCwsLCwsLC0sLCwsLCwsLC8sLCwsLCwsLCwsLCwsLP/AABEIAMEBBQMBEQACEQEDEQH/xAAcAAEAAgMBAQEAAAAAAAAAAAAABgcDBAUCAQj/xABNEAACAQICBgYFCAYHBgcAAAABAgADEQQhBQYSMUFRBxMiYXGBMkKRobEUI1JicpLB0TNDgqKywhU0U3OT4fAkVLPT4vEWJTVVY2SD/8QAGwEBAAIDAQEAAAAAAAAAAAAAAAQFAgMGAQf/xAA9EQACAQIDBAcHAQcEAwEAAAAAAQIDEQQhMQUSQVETYXGBobHBBiIykdHh8BQVIzNCUmLxJDRTkkOi4hb/2gAMAwEAAhEDEQA/ALvgCAIAgCAIAgCAY3rgd/hNM68ImSg2aeJx9hvCjmf85Ar45pcEjfCjfrNCjptF2t7nLw48TK+G2KdHecrybt68/QkSwcpW4HdRrgHmLzo4y3ople1Z2PUyPBAEAQBAEAQBAEAQBAEAQBAEAQBAEAQBAEAQBAEAQBAEAQDSx9UqrG19kE2vK/F1ZU4SlrbOxvoxUpJcyNYjS1Rt1lHdv9pnL1dpVp6Zdn3LWGFhHXM59RycySTzJkJtyd27klJLJH2jxmupoJFgIMh4T6RFWSRzb1Ps9PBAEAQBAEAQBAEAQBAEAQBAEAQBAEAQBAEAQBAEAQBAEAQDWxaX8CLGRMTG+vE203YhFRbEjkSPZlOElHdk4vhl8i/TurmNoMjLhRc25kQ47zS5mM8ifz6Mc2IAgCAIAgCAIAgCAIAgCAIAgCAIAgCAIAgCAIAgCAIAgHmrVVRdiFHNiAPfDdj1RcnZI5y6wYUkha9NyN4psKjDyS5mHSR5kh4OuleUGu3LzsKmlEYdlKx8cPWX3uoE1VmpQ+wVCUXm1/2T8myM6R/SMbEXzsd+Y/O84vHR3cRLrz+f3Leh8CNRpFNyNjRou6jm6j3zZRV60F/cvNGus7QfYyeT6Ec6IAgCAIAgCAIAgCAIAgCAIAgCAIAgCAIAgCAIAgHJ0xrLhsMdmrVUObWpr2qhJ3WRbnOa5VYx1ZLoYGvXzhHLnovm8jQTTGNr/wBXwnUqd1TGNsnypJdvaRMd+cvhVu03PDYal/Fqbz5Qz8Xl5mZdB16n9YxtVh9DDhaKeF1vUP3hPejk/il8sjD9VSh/CpLtl7z9F4Gzh9WcKh2uoRmHr1b1H+9UJb3z1UoLga5Y7ESVt9pclkvkrI6qqALDIchNhFbvqHFwfCYzV4tHqyZEdPL21PNfgT+c4zacf3qlzXl/kusI/ca6zkmV5MN7Qi3qp9sH2Z/hJGCjvYqmuteGfoR8U7U32E3nelAIAgCAIAgCAIAgCAIAgCAIAgCAIAgCAIAgCAcPWDWqhhSEYmpWb0aNIbVRid2Q3efleap1Ywy48idhdn1sQt5ZRWsnkjkpgtI43OvU+Q0D+qokGuw+vU9Ty8CJhu1J65LxJTq4LC5U10kucvh7lx7+5nd0Lq5hsKPmKSq3Fz2qhvvuxz8t02QpxhoiDiMbXxH8SWXLh8jqzYRRAEAQBAIrrEvo9xYfCchtWNnHvLjBPXuOGZUk839DYhKdWkajBQ1TYBPF2BCDzNhJ+ylfGw6r+TI2Li5U5JcibztihEAQBAEAQBAEAQBAEAQBAEAQBAEAQBAEAQBAIJ0SYGmcKcQUBr1KlTaqHNyNrdc5jv58ZGw0Vu73EvNu1Zqv0N/dSVlw0J3JJRiAIAgCAIAgEV1jb0ftN+E5Ha0veS62XGCWvccMyoLBET6R8bsU6FNSQxfrLg2I2RZT7WP3Za7Jp3nKp3EnBw3nKT7CzdB43GVcPSrK2Hq9ZTVtl1ekQ1u2Cy7YNjf1ROqhKbinkc9WhhoVHBqUbPhZ9mTt5s2m0jjF34IN/d4lD/xFSZb0/wCnxMFRwz0q27Yv0bPB01if/b63+Nhv+ZPN+X9L8D39NQ/5o/KX0MFTTuN9XRlQ/axNBfxM86SfCPijNYXC/wA1df8AWTMY0tpNt2j6dP7eKRv4BPN+r/T4mf6fAx1rN9kX6mNv6Zfd8hpD/wDZmH4GP3z5Hq/Zkf638keG1f0lU/SaS2BypYdR5Brg+c86Oq9ZeBksZgYfDQv2yZ66NcVUahXp1qjVHo4qpT2nYliBs2uSed4w7bTT4M82vThGpCUEkpRTstCXSQVIgCAIAgCAIAgCAIAgCAIAgEK6Iz/sJX6GIqL/AAn8ZGwvwd5c7d/3V+cUTWSSmObT03TvZtpCMjccfK8qIbbwzbjO8Wua+lyXLB1NVmblLFI3oup8CLywpYqjV+CafY0R5Upx1TM03mAgCAYcTiAgJJH+uc0V68aUW2zOEHJ2RDdK4kO+W4ZDv5mcVi66q1LrRF7Qp7kc9TTQXPcMzIrN7dkVRrTpP5RiXceiOyn2V3e03PnOowdDoaKi9ePaXFGl0cFHjx7fzIvXo3P/AJfRB4bXvYn8Zb4b+H8zjtpf7mRJpvIIgCAYauLpr6TqPFhI9TF0KfxzS70bI0py0TNU6YpXCqSxJAFgd5NuNpDe2MK5KEG5NtLJc+2yNv6Spa7yOhLQjEH6PWti9K0+WLL/AH2q29yiRqHxTXWXe1Vehh5/22+SROJJKQQBAEAQBAEAQBAEAQBAEAQCEdFmVPGJ9HHVfgo/lkbDaSXWXW2s5Upc4L1JvJJSkS01R2azcm7Q89/vvOH2tR6LFy5PP56+Ny6ws96kurI0TK2yJB7Suy+izDwYj4TbCtVh8MmuxtGLhGWqRmGk6w/WN52PxkmO0sXHSo/B+aMP01J/yo+PpWsf1je4fAT17Sxctaj8PoFhqS/lNOrVZvSJPiSZGnUnP4m32m+MYx0RiMxMiMa8abFKmaCH5xx27eqh4eJ+HiJZ7Owu/LpZaLTt+xOwVDefSy0Wnb9iu0QkgDeTb2y+bsrssnkrl4at42rSw9NFawzNrLxY8xOeqbTxUJOMJ2XYvocxXoU51HJrzOkdLVvpn2L+U1va2Mf/AJPCP0NX6Wl/T5mJ9I1TvqN5G3wmuWPxUtaj+dvKxmsPTX8qNapiCd5J8ST8ZHnOc/jk32ts2xglojC1XlMVBGaidfV+jtVVJ9UFj47h7z7pZ7Go9Ji0+EU36Lz8CFjJ7tNrmSqdqU5BtR//AFHS397T+NWRqP8AEmXe0f8AZ4bsfoTmSSkEAQBAEAQBAEAQBAEAQBAEAgfR4SuN0rSPDE7YHcz1fw2ZFoZTmusvdq2lhsPNf02+SX3J5JRRHD1mo5I/eVPnmPgfbOb9oKOUKq60+/NeTLDATzcTgGcyWR8M9B5MHp5Ji6MjyTPbo9OLrJp9cMthY1mHZX6I+k34DjJ2Ewjru7+HzJWGwzrO7yitSsMRWZ2LMSWJuSd5J3zpIxUVZFzZLJaI6OrWCNSsMslz8zko9uflI2LqqFPt/GRsVPdh2lu0qeyoUbgAPYJyrd3coW7u56M8B5M9PTw09R6eALkTLgZcCVatUbIz/SNh4D/Mn2Tp/Z+ju0pVHxdu5fdsp8dO8lHkdmX5BIB0ePtY/S5/+wB5CpXA9wkWh8c+36l9tZWwuGX9vpEn8lFCIAgCAIAgCAIAgCAIAgCAIBANBt1ensbT3CrRVx3kCkfxeRYZV5IvsSt/ZVKXFNrz+xP5KKE1sfhesQpe17WPKxvImNwv6mi6d7Xtn2M20anRzUjnU9XV9Z2PgAPjeVMPZ+mvjm32WX1JTx8uCNhNB0RvBPix/CS4bFwkdU32tmp4yq+JsJo2kN1NfMX+MlR2fhY6U18jW8RVf8zM60VG5QPACSI0oR0il3Gtzk9WRLX3XZMCnV07NiGGS8EB3M/4Lx8JhWrKGS1LXZmy5YqW/PKC48+pfUojG4t6rtUqMWdjdmJzJkHrZ2UYxhFQgrJaIwAQenc0TUrYeoRmhU5qyi+1bLeOUvMJsXDYqknWW92Nruya04nzTbm38SsTKNJ2iskmlmlxzXHh1FhasayUKpFPFXpOchUU/NsfrXvsHv3eEh4z2Qwy96jvW5Xz8U7kfCe0E5+7VtfnwJs2ry8HbzAMpJez1LhN+H2LhY+XFIxHVv8A+T9z/qmp+zz4VP8A1/8Aoy/aH9vj9jydWT/a/uf9Uf8A56X/ACf+v3Mv2iv6fH7HqnqyAbmoT4Lb8ZkvZ9fzVPkvuzx7Rb0j4/Y7WEoCmgQbh/3MvMNQjQpKnHRECpNzk5MyzeYEA6KDttj6w/WYo5+bN/PIuGz3n1l9tv3VRp8o/RehP5KKEQBAEAQBAEAQBAEAQBAEAQCvdOt1OnsHU3LVo7B72PWLb2lJEn7tdPmdBhl0myqseMXfyf1LCks58QBAEAQCHdIGuq4JOrp2bEOMhvFMH13/AAHHw36K1bcyWpb7L2Y8VLfnlBePUvUojFYhqjs7sWZiSzMbkk7yZA6ztFGMYqMVZLRGKenpN+jzVk1XWu63F7UgeLDe57l+I7plCLkyl2pjVTTpxfb9O8s/WPU+niMOEWy1kHYqczvKv9Un2e43mBxDwzt/Lx+pwmPw6xSbevD6FN4igyMyOCrKSGB3gjIidPGSkrrQ5WcXCTi9UT3o71vKlcLiGuhypOfVPBGP0Tw5bt1rVW0MGmnVhrxXqW+zsa0+im+x+n0LOlIXggCAIBraTxPVUatQ7kpu/wB1SfwmMnZNmyjDpKkYLi0vmQ7obw+zgC3067t5BUT4qZowq9wuPaCe9irckvV+pOpJKMQBAEAQBAEAQBAEAQBAEAQCuel35tsDih+prm/fmjr/AMM+2RMVluy5HQ7B99VqP9UfqvUsVWBFxuOY8JLOeatkfYAgCAR3XjWhcDQLZGq9xSQ8W4s31VuL+Q4zVWq7i6yw2bgJYuru/wAq1f5xZ+fMdi3qu1Soxd3N2Y7yT/rdK7N5s7uEI04qEFZIwQZHX1X0IcVXCZhB2qjclHAd53D28J6ld2ImNxKw9Le48O0/QOgdGrSQWUDsgKB6qDcBJ9KG6rnC4is5yzf+TqTcRytulfQgGxikG8hKtuJt2GPs2fuy52XX1pPtXqUu1cOsqq7/AEK5lyUhc/R/p/5Vh7Ob1aVlfmw9R/MAg94POc3j8P0NS60eh0+AxPTU89VqSiQScIAgEZ6SMZ1WjsQRvZRTH7bBW/dJmmu7U2WWyKXSYyC5Z/JX8zJ0e4TqtHYZedPb/wARi/wae0FamjHatTpMZUfXb5ZehIptK8QBAEA09MY7qKFWts7XVoW2b2vYbr2NvZNlKn0k1Dma6s+jg5ciONr2gwS4lqdmd2RKXWXLFTmdrZyAGd7chxkz9nydbok8lq7EN7QiqCqta6IkGg8a9ailWpS6ouLhNraIX1STsixO+3hIlanGnNxi724kujOU4KUla/A35qNpp6axZpYetVUAtTpO4Bva6qSL24ZTZRgp1IxfFo11puFOUlwTNHU/Sz4rCrWqBQxZgQgIHZYgbyTw5zbi6MaNVwjoasJWlWpKctTa07pE4ei1RabVWFgqICSxJ7gbAC5vbhNdCkqk1Fuy5mytUdODkld8kZ9G1aj0laqgpuwuUDbWzfcCbDO2+Y1FGMmou65mVNycU5Kz5GzMDMQCJ9KOA63R1awuaZWqO7ZNmP3GaaMRG9NlrsWt0eMjyd189PGxvaiY/rsBhnvcimEPPap9g38dm/nMqMrwRo2nR6LFTj13+eZ3ptIIgGPE11pozuQqopZidwUC5J8p43ZXZlCDnJRjqz85a3affG4l6zXC+jTU+rTB7I8eJ7yZWTm5y3mfQsFhI4Wiqa14vmzizElCAXl0d6t9RQXbHbaz1PE+inkPftc5Lo0+ZxW1Mb01V20WS+vf9CcyWUwgHP0/o9a+Hq0n3MvDeCO0pHmBN2HqOnVjJGnEU1Upyiyi9KaPahUKP4g8GXgROppzU1dHKVabpyszs9HukTRxtMX7NX5pv2vQ/fC++RcfS36D6s/zuJezqu5XS4PL87y65zR0wgCAVz0yYgtTwuGT0q1a9vsgIoPianukTFO6UTofZ+CjKpWlpFff0LBwtAU0RF9FFCjwUAD4SUlZWKCc3OTk9WZGYDMmw756YpXPHyhPpL94Ty6MtyXI9qwIuCCOYnp41bU+weHH1w/qOJ/uX+EkYT+PDtRHxX8GfYyodHqaRwtfEKamG22AW+Q2Wu4tzuQ1vWtbnboaj39+EHaVvz6dRz1NOG5UqZx/P89ZM+kzElzgTRqZVC5VgTsm5o7By3jOVuzoJKpvrS3qWW0ZtunuPW/oY9O6Jp4PDrSrYivUetiC46oWdz1YVlO0xBG0Qbm5zGXGe0a0q1RzhFJJWz0WYrUo0KahOTbk+GryOVq8zoNJUe2qDCVTsVGBKsBYXtltWY3tJFdKTpTyvvLNEfD70elhnbdeTNDV6saz4TDV3alQDMRYkbbM5yJHMjYvwz4mbcRHcjOpBXl5fmppw0nOUKc3aOffn+IkWsK/KdKfJKtVqNBEGyFIUH5sNlfK9za+eS2kPDvosL0sY3k/qTK/73FdFKVopehy8C1SphMfRFVqiYZlqUn2juV3DWN/RKAm26b57satObVnLJr86zTBzlSqwUr7uj/Oo1K2mXerhawZtjDphlqG5tdWuS3jnNioRjCcLZycrGuVeUpwmnlFRuSjUXBDFNi69QsVaudjM5ZszW8nT2SDjZ9CoQjqln+dxOwUelc5vRvL87yd4vDrUpvTcXV1ZGHcwIPuMqGrqxcU5uElKOqd/kV30QYo0zi8FUPapVCwF+R6urbuBVfvSLhXa8GdBt6mpqniY6SX3Xr8iyZLOcEAgPTFpc0sItFTZq72P92li3tYoPAmRsVK0bcy+2Bh1UxDqPSK8Xp6lJmQTsT5PQSHUPRfyjG01IuqXqN4JuHmxUecygrySK/adfocNJrV5Lv+1z9CYSlsqOZzMsoqyOCm7szTIxEA81Nx8D8J6tTx6Fba3aN62gWA7VO7Dw9cezPxAl9h6m7K3MocTT3odhBdFPavRI3iqhHk4k+qrwkupldQdqke1H6FnInYCAIBWWM/2zWCmu9MKoJ5XQbd/HrHUfsyG/fr9h0tP/TbJcuM355eSZZsmHNFb9J1PHYojD4fD1DQUguwsBUbeBvzVe/ec+AMiYjfl7qWR0WxpYSgulqzW89FyX1fl2s4epnRpUqVNvGoadJT+jv2qh5ZHsr37zw5zXSwzbvJZE7aG3IQju4d3b48F9y4aFFUUKihVUAKqgAADcABuEnJWyRyMpOTcpO7Z7npiYMdhFq03puLq6lWANsjvzG6ZQm4SUlqjGcVOLi9Gc0asYb5N8m2D1W1tWLG4a97ht4/zM3fqqvSdJfM0/paXR9FbIw/+D8Ls0kKuVoszUwajdksVLcd11Bt485l+tq3bvrrkY/o6Voq2mmZuad0DRxaqtdSdkkqQSCL77EcDYZdwmFDEVKLvBmyth6dZWmjUwWp+FpCoKaFRVpGk/bY3Q2vvORy3zOeNrTtvPR3WRrhg6ML7q1VmfK2puEaklE0zsU2Zl7bbQ2s2F99ieHcJ6sbWU3NPNh4Ki4KDWS0Mml9VMNidjrVYsihQ+0dsqNwY+t4nmZjSxdWlfdevA9q4SlVtvrQ2dGaBoUKTUqSWRwdu5JLXFjtE57phUxFSpJTk80Z08PTpx3IrI0aGpmESlVpLTOxV2Nu7sT2DdbG+WZ4TbLG1pSUm81e3eao4KjGLilk9e46eiNF08NTFKiuygJOZJNzvuTNFWrKrLelqb6VKNKO7HQ3ZrNhV2szf0fpqjit1LEC1TlwSpfuHYfxkKp+7qqXBnT4NfrNnTo/zQ0816otGTTmBAKZ6a65OLopwWgGHi1R7+5RIGKfvrsOx9nYJYeUucvJL6ldyOX4gFm9C2Du2IqEf2aDw7TN8FkjDq7ZzXtDUsoR7X5W9Sx9M6UNPsJ6XE/R5echbV2o6D6Kl8XF8vuUOFwyn70tCPVKzMbsxJ7yZy061SbvOTb62yzjCMckjPg9K1KZ3ll4qTl5cpMwm0q+Heu8uT9ORqq4aFRaWfMklbFq1HbU5MLDxORHiM/ZO4wdSNdRqQ0ef55FHiIuneL1I/VS+RlumVbRWmr+BLY6jSGdq4v9lGu3uUyzxFS1CUurzKnD074iMVz8i95yx1YgGvpHGLRpVKr+jTRnPgoJnkpbquzZSpurNQjq3Yr/AKHsIz/KsZUzetUKg279uoR3FmH3ZFwqvebL7b9RR6PDx0ivsvBeJ3+kHWk4GgCgBrVCVphtwsLs5HG1xlzYTbWq7iy1ZB2VgP1dVqXwrX0RSWP1hxVYk1cRVa/DbYL5KLKPISBKcnqztKWCw9JWhBLu9dTWpaSrKbrVqKeYqMPgZim+ZsdClLWK+SLc6J8biKuGxD1q1SoA2wm2xYqQhZrE5+svHhJuGcnF3Zye3aVGnWhGnFLi7dtl5FU/07iv95r/AONU/OQ1KXM6n9JQ/oj8kfRp7Ff7zX/xqn5xvS5sfo8P/wAcfkiQ6u9I2Lw7AVXNel6y1Dd7c1fffxuJthXnHXMr8XsXD1ovcW7Lq0+X0Lu0Zj0r0krUjtI63U/EHkQbgjmJPjJSV0cXWozozdOazRQmtGsOJOMxOziKyqK9QKq1XChQ5AAANhkJXTnLeefE7rBYKh+nheCbsuC5HvUvT1ZcfhjUq1HU1QhDVGI+c7FyCeG1fyinNqazPNo4Ok8LNRik7X0XDP0LB6YtLPRoUEpVHpu9UtdGZSVRCCLqd13XLuEk4mTSSRQbAw8KtWcpxTSXFXzb+xUzacxJ34iufGrU/OQ96XNnVrCUFpCPyRd/RhjGq6OolmLMGqKSxJJ+cYi5PcRJ+Hd4I4nbNNU8ZJRVll5I3dI1agxF6dzsoG2bmxGd8vOUOPq4iGPTo3dop7vNZp5GFCMHQ9/i9TCKlWq7tTDAZZEnLLh539s0xq4vFVZ1KF0ssnflw79TNxpUoqM7XJHOrKsifSboX5TgXKi9Sj86nMhR2x5rfLmBNGIhvQ7C12NiugxKvpLJ+nie+jfTnyrBJc3qUvmnvvuo7LHndbZ87z2hPeh2GO18L+nxLtpLNd+vyZKZuKwpbpqpkY2keBwy+0VKl/iJAxXx9x2Xs6/9NJf3PyRX0jl8IBbPQhVBTErxDo3kysP5ZLwvE5X2ji1KEup+H+Tu45yajk/Tb45TicXJzxFRv+p+diPSSUIpcka5M0GwxuZkjNI6OiKhKEcA1x5gX+E7T2ak+gmuUvRFFtiNpxfUbLrOmTKRojnRno3rMRXxZHZDMtM82c3YjwUgftzftKru040uPH8/NDRs2lvVJVfkWTKUuhAK+6YdLlMPTwyZvXcXAzOwpBsLcS+yO+xkXFTtHdXEv9gYdSrOtLSK8X9Fcl2rOihhcLRocUQbVuLnNz94mb6cN2KRU4zEPEV5VOb8OHgQDpwwzFcLUt2AaiE8mYKy+0K33ZGxa0Zfezc43qQ45P5X+pW2hMeKFenVaklYISTTf0WyIz8L3HeBIsXZ3OkxNF1qTgpON+K1J/hddNF1jbFaPSnfIsiU2A7yVVW9gMkKrTfxRKCey8fSzo1m+ptr6osHV/C4WnhT8i2epfacbLFhtEWObEkHK1jutJVNQUfc0KDFVMROv/qPiVlyPzjKtH0QuvUzVTB4jRtA1aCFnRtpwLPfbYA7Qzvuk6jShKmro4zaG0MTRxk1Cbsnpw0XAqDTGBNCvVok36uo6X57LEA+YF5Das2jrsPV6WlGpzSfzLY6F8cThKyMcqVXaHcrLcgeasfOTMLL3WjlPaGkliIyXFeTKfr1S7M53sxY+JNzIN+J18IqMVFcDNiqL4esynJ6VQi/1kbIj2XnrujCEo1qalwkvMmnTBpMVq+HC+iMOtQeNUk/wqvtm/ESvJdhS7AoOnSm3rvW+X4yEYjDFFpsd1RC48BUen8aZmgu4VFJyS4O3gn6lv8AQpXvhKyfRrk+TU0/FTJuFfutdZyPtFC2IjLnHybJPpeuxqhOs6tdm988zny/1lKbadecsUqLqdHG175691vOxX4aEVT393edzBhdIVELKpNYC1jn+Of/AGkbDY/EUZThB9Klaz/zn48MjZUoU5pSa3WSOdYVYgFTYJv6I0u1M9nC4m1j6qqxOwf2Guv2TeQV+5q24M6uov2lgFJfHD8fzWfaWzJxyhV3Tfgjs4asNwZ6Z8WAZP4XkPFLRnT+zdX3qlPsfo/NFTSKdUIBMOi/TIw+MCsbJWHVk8A170yfPL9qbsPNRnnoyl25hXWw29HWOfdx+vcWdpjDlXLcGN/PiPxnPbawToV3US92WffxXr/g57BVlOG69Uc1jKhE1Gu7TZGLbsjYss2SDRuFNOmAd5zPieHsn0DZOEeFw6jL4nm+37I5fH11WqtrRZIx6SpuyFKX6Sp2F5Lfe57lF28rbyJbwlGL3paL88SunGUlux1f54He0Po1MPRSjT9FBa/EnezHvJuZAq1ZVZucuJOpU404KEeBuTWbD47AAkmwAuSdwA3kwepNuyKp1bvpTS9TFML0MPY0we4kUB3EnaqdxkGn+9q73Bfi+p1OM/0Gz1QXxT19foWvJxyppaaoUHoVFxOz1JHb2zZQL77+rY2z4TGai4+9obsPOrCqnRvvcLFZY/otSrd8DikZTmFchh9+ne4/ZkR4a/wM6Wlt+dP3cRTafNZeD+pBdY9AVcFVFKts7RUONhrjZJIHAEZqZHnBwdmXuExdPFU+kp3te2ZLOh7SLrWr0L/NvQZ7cnUgAjlcMQedhym7DSak0VO36MXThV4ppdz/ADzK+kZF+foDULEpT0Vh3qMERabEsxAAHWPvJljQaVJNnBbUhKeOnGKu215Io/WDHCviq9VfRqVXZfsljs377WkCTvJs7bCUnSoQpvVJFgdG4NLRmkK/1XC+KUSfi4EkUcqcpfmhQbXtUxtGl2eL+xWCrewG85SLwOmbsrku6VcD1WkahG6oiVB93YP7yGbq6tUZU7Eq9JhIrk2vX1IxjcY1UqX9WmlMfZpoEX3LNTZZ06caaajxbfe3clPSBo7qKej1tY/IwG+1tF3/AHnM21Y7u72FVsqt0s6z/u8NF5Hf6Dq/bxSc1psP2S4P8Qm3CvNog+0kfdpy7fQsLS+ITa2XpF7C4I7+FxIG08RRVRU6tFzy1RQ4anPd3ozsa+i8Zs7YFOy3FsrG2e88eEjbNxbpuaVO0bq2Vnx15m3EUd615ZnfnSlaIBHNeNVVx9ELtBKiEtTci4zHaVuOyct3EA52sdVal0i6yx2btCWDqb1rxeq9e1EK0Vrji9GuMNpKmzoMlqb2Cjirbqq7uNxfykeNadN7s/z6lzX2bh8dHpsJJJ8Vwv18n4eZL9OpR0pgKq4eotQkBksc1qL2lDA5oTuzG5jN87VYPdKjDOrs/FRlVi1z7HrbmUA6EEgggg2IO8EbwZXHfJpq6PkAQC0NTukJGQUMccwAq1TmGG4CryO7te228y4V4Th0dZXXX6nJ7S2HOM+mwv8A15dn0+XImy6Lo1AHpsSpzBRgykdxzkaWwcJN3i2l1PLxTKR4+vTe7NZrmmn6GfDaNSmbqLnmcz5cpPwmzcPhnvQWfN5v7dxGr4yrVVpPLkjl6Z1mw9A7BfrKpIVaVLtVCxNgLD0bk8ZKqYmFPK93yRsw2y8RiPeStHjJ5K3r3Ej0VQZUBqhRUI7QXMLfPYB42yueJF8shMXOUlma5U6cJNQzXN8fp2G7MTwQCvuljWI06QwdG5q18mC5kUybbIA4ucrcgeYkXE1LLdXEv9h4JTm8RU+GOnb9iR6k6AGCwqUjbrD26pHGoRmPACyjwm2lT3I2K7aOMeKrufDRdn31O9NpBIf0r1mXR1RVDHbdFOyCbANtkm24di1++aMS/wB2W+w4p4yLb0T+nqUMDK7I7o9ZseLMTbiSTuHjB5lFckW30W6qVaC1cTXUoz0ylNG9LZNizMOFyFABzyMm4ek1eTOT21tCnWcaNN3Sd2+FypHQqbMCCN4IsR43kI61NNXR5jI9O7q3qnicYwFJCKd86rAhAOOfrHuGc2QpynoQMZtGhhYvfefJa/bvLX1twSYLQ1WjS3Kipc72L1FDse87TGTKsVCi0jlcDVlitoxqT4tv5LIpbRCbVeivOqg9rgSAs2js8Q7UpPqfkWR04YLPDVgOD02PhZkHveSsWs0znPZurlUp9j9H6FcaGwfXYijS/tKqIbcmYA+4yLFbzSOixFXoqUp8k38kWL04pZsIfq1R7DT/ADkrF6o572beVRdnqcjobxGzjyt/ToOvmGRvgpmGGf7zuJftBDewqfKS9UWfp7EN1mztlVCXFr9o342/0LSm2ziKir7m+4xUbq1833eei7znMJCO5vWu7/IxYbSNSndc3yU53y2lBt7/AHTVhsfiMM3B3nlF58Lq/r4GdShTqZ6a+DJLOuKoQBANXSWjqWIQ06yLUQ8GHvHEHvGcxlFSVmbaNapRlv03ZldaV6Na1B+u0ZXZGHqMxVudlcZMNw2W8yZFlhnF3gzoaG3KdWPR4uF1zt5r1XciutZKOIWuzYqkadVjduxsh29Zxbskk5krkSZFnvJ+9qdDg5UXSSoyvFaZ3t1c/mcqeEsQBAM+FxlSmb06jofqMy/Awm1oa6lGnUynFPtVzNX0viHFnr1WHJqrkewmZOcnq38zXDCUIO8YRT6kizeiXVLZAxtZe0w+YUjcpyNQ953DuueIknDUv533HN7d2jvP9PTeS+L6fXrLPkw5kQDka06fp4Kg1apmdyJfN3tko5DmeAmupUUI3ZLwWDniqqpx73yRBujfQdTE130li8yzE0geLbi4HBVHZXw7hI9CDlLpJF3tfFwoUlg6HDX6dr1f3LQkw5kQBANavo+k/p0qbfaRT8RPHFPVGyNapH4ZNd56w+Cp0/0dNE+yij4CFFLRHkqs5/E2+1meemBjr4dHydVb7Sg/GeNJ6mUZyj8LsYKei6Cm60aQPMU0B+E83I8jN16rycn82bcyNR8ZQciAfGD1NrQ8Cgv0V9gnlke70uZ9q0lb0lDWzzAPxntjxSa0YSko3KB4ATywcm9WfXpg7wD4gGe2CbWh8WkozCgHuAnlkHJvVipRVrbSg23XANvC8wqUadS2/FO2l1c9jOUdHY9FRymbSZjc+z0CAIAgCAYsVhUqKUqIrqd6uoYHyM8aTyZnCpKD3oOz6ivda+i6nUu+CIpPxpsT1bfZOZQ+0bt2+RamGTzgX+B29OHu4j3lz4/fz7SqtLaJrYZ9ivTam3DaGR71IyYd4JkSUXF2Z1NDE0q8d6nJNfmvI0p4bxAJDqfoPr6geoPmKbAv9a2ZQeW/u8ZDxWLjRcVxbXyvmQMfiuihuw+J6dXWXNhNddHsBs4mmBwDXSw4CzAWl8q9PmcZPZeMi/epvz8jfpax4RvRxWHPhWp/nMlUg+KNDwWJjrTl8mYdM60YbDUjVeqrAblRlZmPAKAf8p5KrGKvczw+Ar16ihGL78ku0rnRGjq+m8T8oxN0wqGyqCbWv+jpniT6z/DICJGMq0t6Wh0VevR2VR6GjnN6v1fovx25RpKihVAVVACqBYAAWAAG4ASclbJHJSk5Nybu2e56eCAIAgCAIAgCAIAgCAIAgCAIAgCAIAgCAIAgCAIBgxmDp1UKVUWoh3q6gjuyM8cU1ZmdOpOnLeg2nzRU+ntRqDVH6gmlZiAPSTIngTce2chU2lKnXnG14ptLudjrcLtOqoR6T3suxnAoajVusAdk6u+bKTe3IAjf7ptltSnuXinfkTpbTp7t4p3J5hMMlNBTRbIosB8b8yecpJ1JTlvyzZTTnKcnKTzN2r0YYBty1E+zVP8ANed4sPCSIkdu4yOrT7vpY06nRHhOFXEDxamf5I/SR5s2r2ixPGMfH6nnD9EmFV1LVarqDcqdkbXcSBcDw90LCRvqez9osQ4tKKT55k/w1BaaqiKFVRZVUWAA3AASSkkrIoZzlOTlJ3bMk9MRAEAQBAEAQBAEAQBAEAQBAEAQBAEAQBAEAQBAEAQBAIJiHuxPMk+0z5zUlvzlLm34s6GCskjzTUsbKCT3RCEpu0VdmTairs6OG0Ox9M7I5DM/kPfLKjsqcv4jt1LN/TzIs8XFfDmSigDbOddRTUcyona5km4xEAQBAEAQBAEAQBAEAQBAEAQBAEAQBAEAQBAEAQBAEAQBAPjbjbfaeSvZ2PVqRptDhWAYlja9l3fmfdOR/ZSoyUJvedtF+X8i1/VuSbjkjq4XAWG4KOQ3y6w+BaWfurkiHUr3fM3qdIDcPzljClGGiI7k3qe5sMRAEAQBAEAQBAEAQBAEAQBAEAQBAEAQBAEAQBAEAQBAEAQBAEAxJ6beA/GaI/xpdi9TN/CjLN5gIAgCAIAgCAIAgCAIAgCAIAgCAIAgCAIAgCAIAgH/2Q=="/>
          <p:cNvSpPr>
            <a:spLocks noChangeAspect="1" noChangeArrowheads="1"/>
          </p:cNvSpPr>
          <p:nvPr/>
        </p:nvSpPr>
        <p:spPr bwMode="auto">
          <a:xfrm>
            <a:off x="160338" y="-144463"/>
            <a:ext cx="304800" cy="304801"/>
          </a:xfrm>
          <a:prstGeom prst="rect">
            <a:avLst/>
          </a:prstGeom>
          <a:noFill/>
          <a:ln w="9525">
            <a:noFill/>
            <a:miter lim="800000"/>
            <a:headEnd/>
            <a:tailEnd/>
          </a:ln>
        </p:spPr>
        <p:txBody>
          <a:bodyPr/>
          <a:lstStyle/>
          <a:p>
            <a:endParaRPr lang="pl-PL"/>
          </a:p>
        </p:txBody>
      </p:sp>
      <p:sp>
        <p:nvSpPr>
          <p:cNvPr id="34823" name="AutoShape 6" descr="data:image/jpeg;base64,/9j/4AAQSkZJRgABAQAAAQABAAD/2wCEAAkGBxQTEhQUEhQWFRUWFBgXFxcVFRYcFxkWGBQXGBQYFR0YHSggGBwlGxYXITMhJikrLi4uFx8zODMsNygtLiwBCgoKDg0OGxAQGy8kICQvLDYsLCwwLC8tLywsLCwsLDQsNCwsLCwsLC0sLCwsLCwsLC8sLCwsLCwsLCwsLCwsLP/AABEIAMEBBQMBEQACEQEDEQH/xAAcAAEAAgMBAQEAAAAAAAAAAAAABgcDBAUCAQj/xABNEAACAQICBgYFCAYHBgcAAAABAgADEQQhBQYSMUFRBxMiYXGBMkKRobEUI1JicpLB0TNDgqKywhU0U3OT4fAkVLPT4vEWJTVVY2SD/8QAGwEBAAIDAQEAAAAAAAAAAAAAAAQFAgMGAQf/xAA9EQACAQIDBAcHAQcEAwEAAAAAAQIDEQQhMQUSQVETYXGBobHBBiIykdHh8BQVIzNCUmLxJDRTkkOi4hb/2gAMAwEAAhEDEQA/ALvgCAIAgCAIAgCAY3rgd/hNM68ImSg2aeJx9hvCjmf85Ar45pcEjfCjfrNCjptF2t7nLw48TK+G2KdHecrybt68/QkSwcpW4HdRrgHmLzo4y3ople1Z2PUyPBAEAQBAEAQBAEAQBAEAQBAEAQBAEAQBAEAQBAEAQBAEAQDSx9UqrG19kE2vK/F1ZU4SlrbOxvoxUpJcyNYjS1Rt1lHdv9pnL1dpVp6Zdn3LWGFhHXM59RycySTzJkJtyd27klJLJH2jxmupoJFgIMh4T6RFWSRzb1Ps9PBAEAQBAEAQBAEAQBAEAQBAEAQBAEAQBAEAQBAEAQBAEAQDWxaX8CLGRMTG+vE203YhFRbEjkSPZlOElHdk4vhl8i/TurmNoMjLhRc25kQ47zS5mM8ifz6Mc2IAgCAIAgCAIAgCAIAgCAIAgCAIAgCAIAgCAIAgCAIAgHmrVVRdiFHNiAPfDdj1RcnZI5y6wYUkha9NyN4psKjDyS5mHSR5kh4OuleUGu3LzsKmlEYdlKx8cPWX3uoE1VmpQ+wVCUXm1/2T8myM6R/SMbEXzsd+Y/O84vHR3cRLrz+f3Leh8CNRpFNyNjRou6jm6j3zZRV60F/cvNGus7QfYyeT6Ec6IAgCAIAgCAIAgCAIAgCAIAgCAIAgCAIAgCAIAgHJ0xrLhsMdmrVUObWpr2qhJ3WRbnOa5VYx1ZLoYGvXzhHLnovm8jQTTGNr/wBXwnUqd1TGNsnypJdvaRMd+cvhVu03PDYal/Fqbz5Qz8Xl5mZdB16n9YxtVh9DDhaKeF1vUP3hPejk/il8sjD9VSh/CpLtl7z9F4Gzh9WcKh2uoRmHr1b1H+9UJb3z1UoLga5Y7ESVt9pclkvkrI6qqALDIchNhFbvqHFwfCYzV4tHqyZEdPL21PNfgT+c4zacf3qlzXl/kusI/ca6zkmV5MN7Qi3qp9sH2Z/hJGCjvYqmuteGfoR8U7U32E3nelAIAgCAIAgCAIAgCAIAgCAIAgCAIAgCAIAgCAcPWDWqhhSEYmpWb0aNIbVRid2Q3efleap1Ywy48idhdn1sQt5ZRWsnkjkpgtI43OvU+Q0D+qokGuw+vU9Ty8CJhu1J65LxJTq4LC5U10kucvh7lx7+5nd0Lq5hsKPmKSq3Fz2qhvvuxz8t02QpxhoiDiMbXxH8SWXLh8jqzYRRAEAQBAIrrEvo9xYfCchtWNnHvLjBPXuOGZUk839DYhKdWkajBQ1TYBPF2BCDzNhJ+ylfGw6r+TI2Li5U5JcibztihEAQBAEAQBAEAQBAEAQBAEAQBAEAQBAEAQBAIJ0SYGmcKcQUBr1KlTaqHNyNrdc5jv58ZGw0Vu73EvNu1Zqv0N/dSVlw0J3JJRiAIAgCAIAgEV1jb0ftN+E5Ha0veS62XGCWvccMyoLBET6R8bsU6FNSQxfrLg2I2RZT7WP3Za7Jp3nKp3EnBw3nKT7CzdB43GVcPSrK2Hq9ZTVtl1ekQ1u2Cy7YNjf1ROqhKbinkc9WhhoVHBqUbPhZ9mTt5s2m0jjF34IN/d4lD/xFSZb0/wCnxMFRwz0q27Yv0bPB01if/b63+Nhv+ZPN+X9L8D39NQ/5o/KX0MFTTuN9XRlQ/axNBfxM86SfCPijNYXC/wA1df8AWTMY0tpNt2j6dP7eKRv4BPN+r/T4mf6fAx1rN9kX6mNv6Zfd8hpD/wDZmH4GP3z5Hq/Zkf638keG1f0lU/SaS2BypYdR5Brg+c86Oq9ZeBksZgYfDQv2yZ66NcVUahXp1qjVHo4qpT2nYliBs2uSed4w7bTT4M82vThGpCUEkpRTstCXSQVIgCAIAgCAIAgCAIAgCAIAgEK6Iz/sJX6GIqL/AAn8ZGwvwd5c7d/3V+cUTWSSmObT03TvZtpCMjccfK8qIbbwzbjO8Wua+lyXLB1NVmblLFI3oup8CLywpYqjV+CafY0R5Upx1TM03mAgCAYcTiAgJJH+uc0V68aUW2zOEHJ2RDdK4kO+W4ZDv5mcVi66q1LrRF7Qp7kc9TTQXPcMzIrN7dkVRrTpP5RiXceiOyn2V3e03PnOowdDoaKi9ePaXFGl0cFHjx7fzIvXo3P/AJfRB4bXvYn8Zb4b+H8zjtpf7mRJpvIIgCAYauLpr6TqPFhI9TF0KfxzS70bI0py0TNU6YpXCqSxJAFgd5NuNpDe2MK5KEG5NtLJc+2yNv6Spa7yOhLQjEH6PWti9K0+WLL/AH2q29yiRqHxTXWXe1Vehh5/22+SROJJKQQBAEAQBAEAQBAEAQBAEAQCEdFmVPGJ9HHVfgo/lkbDaSXWXW2s5Upc4L1JvJJSkS01R2azcm7Q89/vvOH2tR6LFy5PP56+Ny6ws96kurI0TK2yJB7Suy+izDwYj4TbCtVh8MmuxtGLhGWqRmGk6w/WN52PxkmO0sXHSo/B+aMP01J/yo+PpWsf1je4fAT17Sxctaj8PoFhqS/lNOrVZvSJPiSZGnUnP4m32m+MYx0RiMxMiMa8abFKmaCH5xx27eqh4eJ+HiJZ7Owu/LpZaLTt+xOwVDefSy0Wnb9iu0QkgDeTb2y+bsrssnkrl4at42rSw9NFawzNrLxY8xOeqbTxUJOMJ2XYvocxXoU51HJrzOkdLVvpn2L+U1va2Mf/AJPCP0NX6Wl/T5mJ9I1TvqN5G3wmuWPxUtaj+dvKxmsPTX8qNapiCd5J8ST8ZHnOc/jk32ts2xglojC1XlMVBGaidfV+jtVVJ9UFj47h7z7pZ7Go9Ji0+EU36Lz8CFjJ7tNrmSqdqU5BtR//AFHS397T+NWRqP8AEmXe0f8AZ4bsfoTmSSkEAQBAEAQBAEAQBAEAQBAEAgfR4SuN0rSPDE7YHcz1fw2ZFoZTmusvdq2lhsPNf02+SX3J5JRRHD1mo5I/eVPnmPgfbOb9oKOUKq60+/NeTLDATzcTgGcyWR8M9B5MHp5Ji6MjyTPbo9OLrJp9cMthY1mHZX6I+k34DjJ2Ewjru7+HzJWGwzrO7yitSsMRWZ2LMSWJuSd5J3zpIxUVZFzZLJaI6OrWCNSsMslz8zko9uflI2LqqFPt/GRsVPdh2lu0qeyoUbgAPYJyrd3coW7u56M8B5M9PTw09R6eALkTLgZcCVatUbIz/SNh4D/Mn2Tp/Z+ju0pVHxdu5fdsp8dO8lHkdmX5BIB0ePtY/S5/+wB5CpXA9wkWh8c+36l9tZWwuGX9vpEn8lFCIAgCAIAgCAIAgCAIAgCAIBANBt1ensbT3CrRVx3kCkfxeRYZV5IvsSt/ZVKXFNrz+xP5KKE1sfhesQpe17WPKxvImNwv6mi6d7Xtn2M20anRzUjnU9XV9Z2PgAPjeVMPZ+mvjm32WX1JTx8uCNhNB0RvBPix/CS4bFwkdU32tmp4yq+JsJo2kN1NfMX+MlR2fhY6U18jW8RVf8zM60VG5QPACSI0oR0il3Gtzk9WRLX3XZMCnV07NiGGS8EB3M/4Lx8JhWrKGS1LXZmy5YqW/PKC48+pfUojG4t6rtUqMWdjdmJzJkHrZ2UYxhFQgrJaIwAQenc0TUrYeoRmhU5qyi+1bLeOUvMJsXDYqknWW92Nruya04nzTbm38SsTKNJ2iskmlmlxzXHh1FhasayUKpFPFXpOchUU/NsfrXvsHv3eEh4z2Qwy96jvW5Xz8U7kfCe0E5+7VtfnwJs2ry8HbzAMpJez1LhN+H2LhY+XFIxHVv8A+T9z/qmp+zz4VP8A1/8Aoy/aH9vj9jydWT/a/uf9Uf8A56X/ACf+v3Mv2iv6fH7HqnqyAbmoT4Lb8ZkvZ9fzVPkvuzx7Rb0j4/Y7WEoCmgQbh/3MvMNQjQpKnHRECpNzk5MyzeYEA6KDttj6w/WYo5+bN/PIuGz3n1l9tv3VRp8o/RehP5KKEQBAEAQBAEAQBAEAQBAEAQCvdOt1OnsHU3LVo7B72PWLb2lJEn7tdPmdBhl0myqseMXfyf1LCks58QBAEAQCHdIGuq4JOrp2bEOMhvFMH13/AAHHw36K1bcyWpb7L2Y8VLfnlBePUvUojFYhqjs7sWZiSzMbkk7yZA6ztFGMYqMVZLRGKenpN+jzVk1XWu63F7UgeLDe57l+I7plCLkyl2pjVTTpxfb9O8s/WPU+niMOEWy1kHYqczvKv9Un2e43mBxDwzt/Lx+pwmPw6xSbevD6FN4igyMyOCrKSGB3gjIidPGSkrrQ5WcXCTi9UT3o71vKlcLiGuhypOfVPBGP0Tw5bt1rVW0MGmnVhrxXqW+zsa0+im+x+n0LOlIXggCAIBraTxPVUatQ7kpu/wB1SfwmMnZNmyjDpKkYLi0vmQ7obw+zgC3067t5BUT4qZowq9wuPaCe9irckvV+pOpJKMQBAEAQBAEAQBAEAQBAEAQCuel35tsDih+prm/fmjr/AMM+2RMVluy5HQ7B99VqP9UfqvUsVWBFxuOY8JLOeatkfYAgCAR3XjWhcDQLZGq9xSQ8W4s31VuL+Q4zVWq7i6yw2bgJYuru/wAq1f5xZ+fMdi3qu1Soxd3N2Y7yT/rdK7N5s7uEI04qEFZIwQZHX1X0IcVXCZhB2qjclHAd53D28J6ld2ImNxKw9Le48O0/QOgdGrSQWUDsgKB6qDcBJ9KG6rnC4is5yzf+TqTcRytulfQgGxikG8hKtuJt2GPs2fuy52XX1pPtXqUu1cOsqq7/AEK5lyUhc/R/p/5Vh7Ob1aVlfmw9R/MAg94POc3j8P0NS60eh0+AxPTU89VqSiQScIAgEZ6SMZ1WjsQRvZRTH7bBW/dJmmu7U2WWyKXSYyC5Z/JX8zJ0e4TqtHYZedPb/wARi/wae0FamjHatTpMZUfXb5ZehIptK8QBAEA09MY7qKFWts7XVoW2b2vYbr2NvZNlKn0k1Dma6s+jg5ciONr2gwS4lqdmd2RKXWXLFTmdrZyAGd7chxkz9nydbok8lq7EN7QiqCqta6IkGg8a9ailWpS6ouLhNraIX1STsixO+3hIlanGnNxi724kujOU4KUla/A35qNpp6axZpYetVUAtTpO4Bva6qSL24ZTZRgp1IxfFo11puFOUlwTNHU/Sz4rCrWqBQxZgQgIHZYgbyTw5zbi6MaNVwjoasJWlWpKctTa07pE4ei1RabVWFgqICSxJ7gbAC5vbhNdCkqk1Fuy5mytUdODkld8kZ9G1aj0laqgpuwuUDbWzfcCbDO2+Y1FGMmou65mVNycU5Kz5GzMDMQCJ9KOA63R1awuaZWqO7ZNmP3GaaMRG9NlrsWt0eMjyd189PGxvaiY/rsBhnvcimEPPap9g38dm/nMqMrwRo2nR6LFTj13+eZ3ptIIgGPE11pozuQqopZidwUC5J8p43ZXZlCDnJRjqz85a3affG4l6zXC+jTU+rTB7I8eJ7yZWTm5y3mfQsFhI4Wiqa14vmzizElCAXl0d6t9RQXbHbaz1PE+inkPftc5Lo0+ZxW1Mb01V20WS+vf9CcyWUwgHP0/o9a+Hq0n3MvDeCO0pHmBN2HqOnVjJGnEU1Upyiyi9KaPahUKP4g8GXgROppzU1dHKVabpyszs9HukTRxtMX7NX5pv2vQ/fC++RcfS36D6s/zuJezqu5XS4PL87y65zR0wgCAVz0yYgtTwuGT0q1a9vsgIoPianukTFO6UTofZ+CjKpWlpFff0LBwtAU0RF9FFCjwUAD4SUlZWKCc3OTk9WZGYDMmw756YpXPHyhPpL94Ty6MtyXI9qwIuCCOYnp41bU+weHH1w/qOJ/uX+EkYT+PDtRHxX8GfYyodHqaRwtfEKamG22AW+Q2Wu4tzuQ1vWtbnboaj39+EHaVvz6dRz1NOG5UqZx/P89ZM+kzElzgTRqZVC5VgTsm5o7By3jOVuzoJKpvrS3qWW0ZtunuPW/oY9O6Jp4PDrSrYivUetiC46oWdz1YVlO0xBG0Qbm5zGXGe0a0q1RzhFJJWz0WYrUo0KahOTbk+GryOVq8zoNJUe2qDCVTsVGBKsBYXtltWY3tJFdKTpTyvvLNEfD70elhnbdeTNDV6saz4TDV3alQDMRYkbbM5yJHMjYvwz4mbcRHcjOpBXl5fmppw0nOUKc3aOffn+IkWsK/KdKfJKtVqNBEGyFIUH5sNlfK9za+eS2kPDvosL0sY3k/qTK/73FdFKVopehy8C1SphMfRFVqiYZlqUn2juV3DWN/RKAm26b57satObVnLJr86zTBzlSqwUr7uj/Oo1K2mXerhawZtjDphlqG5tdWuS3jnNioRjCcLZycrGuVeUpwmnlFRuSjUXBDFNi69QsVaudjM5ZszW8nT2SDjZ9CoQjqln+dxOwUelc5vRvL87yd4vDrUpvTcXV1ZGHcwIPuMqGrqxcU5uElKOqd/kV30QYo0zi8FUPapVCwF+R6urbuBVfvSLhXa8GdBt6mpqniY6SX3Xr8iyZLOcEAgPTFpc0sItFTZq72P92li3tYoPAmRsVK0bcy+2Bh1UxDqPSK8Xp6lJmQTsT5PQSHUPRfyjG01IuqXqN4JuHmxUecygrySK/adfocNJrV5Lv+1z9CYSlsqOZzMsoqyOCm7szTIxEA81Nx8D8J6tTx6Fba3aN62gWA7VO7Dw9cezPxAl9h6m7K3MocTT3odhBdFPavRI3iqhHk4k+qrwkupldQdqke1H6FnInYCAIBWWM/2zWCmu9MKoJ5XQbd/HrHUfsyG/fr9h0tP/TbJcuM355eSZZsmHNFb9J1PHYojD4fD1DQUguwsBUbeBvzVe/ec+AMiYjfl7qWR0WxpYSgulqzW89FyX1fl2s4epnRpUqVNvGoadJT+jv2qh5ZHsr37zw5zXSwzbvJZE7aG3IQju4d3b48F9y4aFFUUKihVUAKqgAADcABuEnJWyRyMpOTcpO7Z7npiYMdhFq03puLq6lWANsjvzG6ZQm4SUlqjGcVOLi9Gc0asYb5N8m2D1W1tWLG4a97ht4/zM3fqqvSdJfM0/paXR9FbIw/+D8Ls0kKuVoszUwajdksVLcd11Bt485l+tq3bvrrkY/o6Voq2mmZuad0DRxaqtdSdkkqQSCL77EcDYZdwmFDEVKLvBmyth6dZWmjUwWp+FpCoKaFRVpGk/bY3Q2vvORy3zOeNrTtvPR3WRrhg6ML7q1VmfK2puEaklE0zsU2Zl7bbQ2s2F99ieHcJ6sbWU3NPNh4Ki4KDWS0Mml9VMNidjrVYsihQ+0dsqNwY+t4nmZjSxdWlfdevA9q4SlVtvrQ2dGaBoUKTUqSWRwdu5JLXFjtE57phUxFSpJTk80Z08PTpx3IrI0aGpmESlVpLTOxV2Nu7sT2DdbG+WZ4TbLG1pSUm81e3eao4KjGLilk9e46eiNF08NTFKiuygJOZJNzvuTNFWrKrLelqb6VKNKO7HQ3ZrNhV2szf0fpqjit1LEC1TlwSpfuHYfxkKp+7qqXBnT4NfrNnTo/zQ0816otGTTmBAKZ6a65OLopwWgGHi1R7+5RIGKfvrsOx9nYJYeUucvJL6ldyOX4gFm9C2Du2IqEf2aDw7TN8FkjDq7ZzXtDUsoR7X5W9Sx9M6UNPsJ6XE/R5echbV2o6D6Kl8XF8vuUOFwyn70tCPVKzMbsxJ7yZy061SbvOTb62yzjCMckjPg9K1KZ3ll4qTl5cpMwm0q+Heu8uT9ORqq4aFRaWfMklbFq1HbU5MLDxORHiM/ZO4wdSNdRqQ0ef55FHiIuneL1I/VS+RlumVbRWmr+BLY6jSGdq4v9lGu3uUyzxFS1CUurzKnD074iMVz8i95yx1YgGvpHGLRpVKr+jTRnPgoJnkpbquzZSpurNQjq3Yr/AKHsIz/KsZUzetUKg279uoR3FmH3ZFwqvebL7b9RR6PDx0ivsvBeJ3+kHWk4GgCgBrVCVphtwsLs5HG1xlzYTbWq7iy1ZB2VgP1dVqXwrX0RSWP1hxVYk1cRVa/DbYL5KLKPISBKcnqztKWCw9JWhBLu9dTWpaSrKbrVqKeYqMPgZim+ZsdClLWK+SLc6J8biKuGxD1q1SoA2wm2xYqQhZrE5+svHhJuGcnF3Zye3aVGnWhGnFLi7dtl5FU/07iv95r/AONU/OQ1KXM6n9JQ/oj8kfRp7Ff7zX/xqn5xvS5sfo8P/wAcfkiQ6u9I2Lw7AVXNel6y1Dd7c1fffxuJthXnHXMr8XsXD1ovcW7Lq0+X0Lu0Zj0r0krUjtI63U/EHkQbgjmJPjJSV0cXWozozdOazRQmtGsOJOMxOziKyqK9QKq1XChQ5AAANhkJXTnLeefE7rBYKh+nheCbsuC5HvUvT1ZcfhjUq1HU1QhDVGI+c7FyCeG1fyinNqazPNo4Ok8LNRik7X0XDP0LB6YtLPRoUEpVHpu9UtdGZSVRCCLqd13XLuEk4mTSSRQbAw8KtWcpxTSXFXzb+xUzacxJ34iufGrU/OQ96XNnVrCUFpCPyRd/RhjGq6OolmLMGqKSxJJ+cYi5PcRJ+Hd4I4nbNNU8ZJRVll5I3dI1agxF6dzsoG2bmxGd8vOUOPq4iGPTo3dop7vNZp5GFCMHQ9/i9TCKlWq7tTDAZZEnLLh539s0xq4vFVZ1KF0ssnflw79TNxpUoqM7XJHOrKsifSboX5TgXKi9Sj86nMhR2x5rfLmBNGIhvQ7C12NiugxKvpLJ+nie+jfTnyrBJc3qUvmnvvuo7LHndbZ87z2hPeh2GO18L+nxLtpLNd+vyZKZuKwpbpqpkY2keBwy+0VKl/iJAxXx9x2Xs6/9NJf3PyRX0jl8IBbPQhVBTErxDo3kysP5ZLwvE5X2ji1KEup+H+Tu45yajk/Tb45TicXJzxFRv+p+diPSSUIpcka5M0GwxuZkjNI6OiKhKEcA1x5gX+E7T2ak+gmuUvRFFtiNpxfUbLrOmTKRojnRno3rMRXxZHZDMtM82c3YjwUgftzftKru040uPH8/NDRs2lvVJVfkWTKUuhAK+6YdLlMPTwyZvXcXAzOwpBsLcS+yO+xkXFTtHdXEv9gYdSrOtLSK8X9Fcl2rOihhcLRocUQbVuLnNz94mb6cN2KRU4zEPEV5VOb8OHgQDpwwzFcLUt2AaiE8mYKy+0K33ZGxa0Zfezc43qQ45P5X+pW2hMeKFenVaklYISTTf0WyIz8L3HeBIsXZ3OkxNF1qTgpON+K1J/hddNF1jbFaPSnfIsiU2A7yVVW9gMkKrTfxRKCey8fSzo1m+ptr6osHV/C4WnhT8i2epfacbLFhtEWObEkHK1jutJVNQUfc0KDFVMROv/qPiVlyPzjKtH0QuvUzVTB4jRtA1aCFnRtpwLPfbYA7Qzvuk6jShKmro4zaG0MTRxk1Cbsnpw0XAqDTGBNCvVok36uo6X57LEA+YF5Das2jrsPV6WlGpzSfzLY6F8cThKyMcqVXaHcrLcgeasfOTMLL3WjlPaGkliIyXFeTKfr1S7M53sxY+JNzIN+J18IqMVFcDNiqL4esynJ6VQi/1kbIj2XnrujCEo1qalwkvMmnTBpMVq+HC+iMOtQeNUk/wqvtm/ESvJdhS7AoOnSm3rvW+X4yEYjDFFpsd1RC48BUen8aZmgu4VFJyS4O3gn6lv8AQpXvhKyfRrk+TU0/FTJuFfutdZyPtFC2IjLnHybJPpeuxqhOs6tdm988zny/1lKbadecsUqLqdHG175691vOxX4aEVT393edzBhdIVELKpNYC1jn+Of/AGkbDY/EUZThB9Klaz/zn48MjZUoU5pSa3WSOdYVYgFTYJv6I0u1M9nC4m1j6qqxOwf2Guv2TeQV+5q24M6uov2lgFJfHD8fzWfaWzJxyhV3Tfgjs4asNwZ6Z8WAZP4XkPFLRnT+zdX3qlPsfo/NFTSKdUIBMOi/TIw+MCsbJWHVk8A170yfPL9qbsPNRnnoyl25hXWw29HWOfdx+vcWdpjDlXLcGN/PiPxnPbawToV3US92WffxXr/g57BVlOG69Uc1jKhE1Gu7TZGLbsjYss2SDRuFNOmAd5zPieHsn0DZOEeFw6jL4nm+37I5fH11WqtrRZIx6SpuyFKX6Sp2F5Lfe57lF28rbyJbwlGL3paL88SunGUlux1f54He0Po1MPRSjT9FBa/EnezHvJuZAq1ZVZucuJOpU404KEeBuTWbD47AAkmwAuSdwA3kwepNuyKp1bvpTS9TFML0MPY0we4kUB3EnaqdxkGn+9q73Bfi+p1OM/0Gz1QXxT19foWvJxyppaaoUHoVFxOz1JHb2zZQL77+rY2z4TGai4+9obsPOrCqnRvvcLFZY/otSrd8DikZTmFchh9+ne4/ZkR4a/wM6Wlt+dP3cRTafNZeD+pBdY9AVcFVFKts7RUONhrjZJIHAEZqZHnBwdmXuExdPFU+kp3te2ZLOh7SLrWr0L/NvQZ7cnUgAjlcMQedhym7DSak0VO36MXThV4ppdz/ADzK+kZF+foDULEpT0Vh3qMERabEsxAAHWPvJljQaVJNnBbUhKeOnGKu215Io/WDHCviq9VfRqVXZfsljs377WkCTvJs7bCUnSoQpvVJFgdG4NLRmkK/1XC+KUSfi4EkUcqcpfmhQbXtUxtGl2eL+xWCrewG85SLwOmbsrku6VcD1WkahG6oiVB93YP7yGbq6tUZU7Eq9JhIrk2vX1IxjcY1UqX9WmlMfZpoEX3LNTZZ06caaajxbfe3clPSBo7qKej1tY/IwG+1tF3/AHnM21Y7u72FVsqt0s6z/u8NF5Hf6Dq/bxSc1psP2S4P8Qm3CvNog+0kfdpy7fQsLS+ITa2XpF7C4I7+FxIG08RRVRU6tFzy1RQ4anPd3ozsa+i8Zs7YFOy3FsrG2e88eEjbNxbpuaVO0bq2Vnx15m3EUd615ZnfnSlaIBHNeNVVx9ELtBKiEtTci4zHaVuOyct3EA52sdVal0i6yx2btCWDqb1rxeq9e1EK0Vrji9GuMNpKmzoMlqb2Cjirbqq7uNxfykeNadN7s/z6lzX2bh8dHpsJJJ8Vwv18n4eZL9OpR0pgKq4eotQkBksc1qL2lDA5oTuzG5jN87VYPdKjDOrs/FRlVi1z7HrbmUA6EEgggg2IO8EbwZXHfJpq6PkAQC0NTukJGQUMccwAq1TmGG4CryO7te228y4V4Th0dZXXX6nJ7S2HOM+mwv8A15dn0+XImy6Lo1AHpsSpzBRgykdxzkaWwcJN3i2l1PLxTKR4+vTe7NZrmmn6GfDaNSmbqLnmcz5cpPwmzcPhnvQWfN5v7dxGr4yrVVpPLkjl6Z1mw9A7BfrKpIVaVLtVCxNgLD0bk8ZKqYmFPK93yRsw2y8RiPeStHjJ5K3r3Ej0VQZUBqhRUI7QXMLfPYB42yueJF8shMXOUlma5U6cJNQzXN8fp2G7MTwQCvuljWI06QwdG5q18mC5kUybbIA4ucrcgeYkXE1LLdXEv9h4JTm8RU+GOnb9iR6k6AGCwqUjbrD26pHGoRmPACyjwm2lT3I2K7aOMeKrufDRdn31O9NpBIf0r1mXR1RVDHbdFOyCbANtkm24di1++aMS/wB2W+w4p4yLb0T+nqUMDK7I7o9ZseLMTbiSTuHjB5lFckW30W6qVaC1cTXUoz0ylNG9LZNizMOFyFABzyMm4ek1eTOT21tCnWcaNN3Sd2+FypHQqbMCCN4IsR43kI61NNXR5jI9O7q3qnicYwFJCKd86rAhAOOfrHuGc2QpynoQMZtGhhYvfefJa/bvLX1twSYLQ1WjS3Kipc72L1FDse87TGTKsVCi0jlcDVlitoxqT4tv5LIpbRCbVeivOqg9rgSAs2js8Q7UpPqfkWR04YLPDVgOD02PhZkHveSsWs0znPZurlUp9j9H6FcaGwfXYijS/tKqIbcmYA+4yLFbzSOixFXoqUp8k38kWL04pZsIfq1R7DT/ADkrF6o572beVRdnqcjobxGzjyt/ToOvmGRvgpmGGf7zuJftBDewqfKS9UWfp7EN1mztlVCXFr9o342/0LSm2ziKir7m+4xUbq1833eei7znMJCO5vWu7/IxYbSNSndc3yU53y2lBt7/AHTVhsfiMM3B3nlF58Lq/r4GdShTqZ6a+DJLOuKoQBANXSWjqWIQ06yLUQ8GHvHEHvGcxlFSVmbaNapRlv03ZldaV6Na1B+u0ZXZGHqMxVudlcZMNw2W8yZFlhnF3gzoaG3KdWPR4uF1zt5r1XciutZKOIWuzYqkadVjduxsh29Zxbskk5krkSZFnvJ+9qdDg5UXSSoyvFaZ3t1c/mcqeEsQBAM+FxlSmb06jofqMy/Awm1oa6lGnUynFPtVzNX0viHFnr1WHJqrkewmZOcnq38zXDCUIO8YRT6kizeiXVLZAxtZe0w+YUjcpyNQ953DuueIknDUv533HN7d2jvP9PTeS+L6fXrLPkw5kQDka06fp4Kg1apmdyJfN3tko5DmeAmupUUI3ZLwWDniqqpx73yRBujfQdTE130li8yzE0geLbi4HBVHZXw7hI9CDlLpJF3tfFwoUlg6HDX6dr1f3LQkw5kQBANavo+k/p0qbfaRT8RPHFPVGyNapH4ZNd56w+Cp0/0dNE+yij4CFFLRHkqs5/E2+1meemBjr4dHydVb7Sg/GeNJ6mUZyj8LsYKei6Cm60aQPMU0B+E83I8jN16rycn82bcyNR8ZQciAfGD1NrQ8Cgv0V9gnlke70uZ9q0lb0lDWzzAPxntjxSa0YSko3KB4ATywcm9WfXpg7wD4gGe2CbWh8WkozCgHuAnlkHJvVipRVrbSg23XANvC8wqUadS2/FO2l1c9jOUdHY9FRymbSZjc+z0CAIAgCAYsVhUqKUqIrqd6uoYHyM8aTyZnCpKD3oOz6ivda+i6nUu+CIpPxpsT1bfZOZQ+0bt2+RamGTzgX+B29OHu4j3lz4/fz7SqtLaJrYZ9ivTam3DaGR71IyYd4JkSUXF2Z1NDE0q8d6nJNfmvI0p4bxAJDqfoPr6geoPmKbAv9a2ZQeW/u8ZDxWLjRcVxbXyvmQMfiuihuw+J6dXWXNhNddHsBs4mmBwDXSw4CzAWl8q9PmcZPZeMi/epvz8jfpax4RvRxWHPhWp/nMlUg+KNDwWJjrTl8mYdM60YbDUjVeqrAblRlZmPAKAf8p5KrGKvczw+Ar16ihGL78ku0rnRGjq+m8T8oxN0wqGyqCbWv+jpniT6z/DICJGMq0t6Wh0VevR2VR6GjnN6v1fovx25RpKihVAVVACqBYAAWAAG4ASclbJHJSk5Nybu2e56eCAIAgCAIAgCAIAgCAIAgCAIAgCAIAgCAIAgCAIBgxmDp1UKVUWoh3q6gjuyM8cU1ZmdOpOnLeg2nzRU+ntRqDVH6gmlZiAPSTIngTce2chU2lKnXnG14ptLudjrcLtOqoR6T3suxnAoajVusAdk6u+bKTe3IAjf7ptltSnuXinfkTpbTp7t4p3J5hMMlNBTRbIosB8b8yecpJ1JTlvyzZTTnKcnKTzN2r0YYBty1E+zVP8ANed4sPCSIkdu4yOrT7vpY06nRHhOFXEDxamf5I/SR5s2r2ixPGMfH6nnD9EmFV1LVarqDcqdkbXcSBcDw90LCRvqez9osQ4tKKT55k/w1BaaqiKFVRZVUWAA3AASSkkrIoZzlOTlJ3bMk9MRAEAQBAEAQBAEAQBAEAQBAEAQBAEAQBAEAQBAEAQBAIJiHuxPMk+0z5zUlvzlLm34s6GCskjzTUsbKCT3RCEpu0VdmTairs6OG0Ox9M7I5DM/kPfLKjsqcv4jt1LN/TzIs8XFfDmSigDbOddRTUcyona5km4xEAQBAEAQBAEAQBAEAQBAEAQBAEAQBAEAQBAEAQBAEAQBAPjbjbfaeSvZ2PVqRptDhWAYlja9l3fmfdOR/ZSoyUJvedtF+X8i1/VuSbjkjq4XAWG4KOQ3y6w+BaWfurkiHUr3fM3qdIDcPzljClGGiI7k3qe5sMRAEAQBAEAQBAEAQBAEAQBAEAQBAEAQBAEAQBAEAQBAEAQBAEAxJ6beA/GaI/xpdi9TN/CjLN5gIAgCAIAgCAIAgCAIAgCAIAgCAIAgCAIAgCAIAgH/2Q=="/>
          <p:cNvSpPr>
            <a:spLocks noChangeAspect="1" noChangeArrowheads="1"/>
          </p:cNvSpPr>
          <p:nvPr/>
        </p:nvSpPr>
        <p:spPr bwMode="auto">
          <a:xfrm>
            <a:off x="160338" y="-144463"/>
            <a:ext cx="304800" cy="304801"/>
          </a:xfrm>
          <a:prstGeom prst="rect">
            <a:avLst/>
          </a:prstGeom>
          <a:noFill/>
          <a:ln w="9525">
            <a:noFill/>
            <a:miter lim="800000"/>
            <a:headEnd/>
            <a:tailEnd/>
          </a:ln>
        </p:spPr>
        <p:txBody>
          <a:bodyPr/>
          <a:lstStyle/>
          <a:p>
            <a:endParaRPr lang="pl-PL"/>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pole tekstowe 2"/>
          <p:cNvSpPr txBox="1">
            <a:spLocks noChangeArrowheads="1"/>
          </p:cNvSpPr>
          <p:nvPr/>
        </p:nvSpPr>
        <p:spPr bwMode="auto">
          <a:xfrm>
            <a:off x="3581400" y="5410200"/>
            <a:ext cx="3581400" cy="369888"/>
          </a:xfrm>
          <a:prstGeom prst="rect">
            <a:avLst/>
          </a:prstGeom>
          <a:noFill/>
          <a:ln w="9525">
            <a:noFill/>
            <a:miter lim="800000"/>
            <a:headEnd/>
            <a:tailEnd/>
          </a:ln>
        </p:spPr>
        <p:txBody>
          <a:bodyPr>
            <a:spAutoFit/>
          </a:bodyPr>
          <a:lstStyle/>
          <a:p>
            <a:endParaRPr lang="pl-PL"/>
          </a:p>
        </p:txBody>
      </p:sp>
      <p:pic>
        <p:nvPicPr>
          <p:cNvPr id="35843" name="Picture 5" descr="http://zsbocki.edupage.org/files/papa4.jpg"/>
          <p:cNvPicPr>
            <a:picLocks noChangeAspect="1" noChangeArrowheads="1"/>
          </p:cNvPicPr>
          <p:nvPr/>
        </p:nvPicPr>
        <p:blipFill>
          <a:blip r:embed="rId3">
            <a:lum bright="30000"/>
          </a:blip>
          <a:srcRect/>
          <a:stretch>
            <a:fillRect/>
          </a:stretch>
        </p:blipFill>
        <p:spPr bwMode="auto">
          <a:xfrm>
            <a:off x="0" y="0"/>
            <a:ext cx="9144000" cy="7010400"/>
          </a:xfrm>
          <a:prstGeom prst="rect">
            <a:avLst/>
          </a:prstGeom>
          <a:noFill/>
          <a:ln w="9525">
            <a:noFill/>
            <a:miter lim="800000"/>
            <a:headEnd/>
            <a:tailEnd/>
          </a:ln>
        </p:spPr>
      </p:pic>
      <p:sp>
        <p:nvSpPr>
          <p:cNvPr id="35844" name="pole tekstowe 3"/>
          <p:cNvSpPr txBox="1">
            <a:spLocks noChangeArrowheads="1"/>
          </p:cNvSpPr>
          <p:nvPr/>
        </p:nvSpPr>
        <p:spPr bwMode="auto">
          <a:xfrm>
            <a:off x="4800600" y="5257800"/>
            <a:ext cx="3429000" cy="461963"/>
          </a:xfrm>
          <a:prstGeom prst="rect">
            <a:avLst/>
          </a:prstGeom>
          <a:noFill/>
          <a:ln w="9525">
            <a:noFill/>
            <a:miter lim="800000"/>
            <a:headEnd/>
            <a:tailEnd/>
          </a:ln>
        </p:spPr>
        <p:txBody>
          <a:bodyPr>
            <a:spAutoFit/>
          </a:bodyPr>
          <a:lstStyle/>
          <a:p>
            <a:pPr algn="r"/>
            <a:r>
              <a:rPr lang="pl-PL" sz="2400" b="1">
                <a:solidFill>
                  <a:srgbClr val="5449DF"/>
                </a:solidFill>
              </a:rPr>
              <a:t>Flp.4.4</a:t>
            </a:r>
          </a:p>
        </p:txBody>
      </p:sp>
      <p:sp>
        <p:nvSpPr>
          <p:cNvPr id="35845" name="pole tekstowe 4"/>
          <p:cNvSpPr txBox="1">
            <a:spLocks noChangeArrowheads="1"/>
          </p:cNvSpPr>
          <p:nvPr/>
        </p:nvSpPr>
        <p:spPr bwMode="auto">
          <a:xfrm rot="-1132744">
            <a:off x="3389313" y="5634038"/>
            <a:ext cx="3722687" cy="461962"/>
          </a:xfrm>
          <a:prstGeom prst="rect">
            <a:avLst/>
          </a:prstGeom>
          <a:noFill/>
          <a:ln w="9525">
            <a:noFill/>
            <a:miter lim="800000"/>
            <a:headEnd/>
            <a:tailEnd/>
          </a:ln>
        </p:spPr>
        <p:txBody>
          <a:bodyPr>
            <a:spAutoFit/>
          </a:bodyPr>
          <a:lstStyle/>
          <a:p>
            <a:r>
              <a:rPr lang="pl-PL" sz="2400" b="1">
                <a:solidFill>
                  <a:srgbClr val="5449DF"/>
                </a:solidFill>
              </a:rPr>
              <a:t>KAMIEŃ WĘGIELNY</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Kredki">
  <a:themeElements>
    <a:clrScheme name="Kredki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Kredki">
      <a:majorFont>
        <a:latin typeface="Comic Sans MS"/>
        <a:ea typeface=""/>
        <a:cs typeface=""/>
      </a:majorFont>
      <a:minorFont>
        <a:latin typeface="Comic Sans MS"/>
        <a:ea typeface=""/>
        <a:cs typeface=""/>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redki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Kredki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Kredki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Kredki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Kredki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Kredki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Kredki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Kredki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Crayons</Template>
  <TotalTime>1016</TotalTime>
  <Words>1767</Words>
  <Application>Microsoft Office PowerPoint</Application>
  <PresentationFormat>Pokaz na ekranie (4:3)</PresentationFormat>
  <Paragraphs>178</Paragraphs>
  <Slides>31</Slides>
  <Notes>31</Notes>
  <HiddenSlides>0</HiddenSlides>
  <MMClips>0</MMClips>
  <ScaleCrop>false</ScaleCrop>
  <HeadingPairs>
    <vt:vector size="8" baseType="variant">
      <vt:variant>
        <vt:lpstr>Używane czcionki</vt:lpstr>
      </vt:variant>
      <vt:variant>
        <vt:i4>6</vt:i4>
      </vt:variant>
      <vt:variant>
        <vt:lpstr>Motyw</vt:lpstr>
      </vt:variant>
      <vt:variant>
        <vt:i4>1</vt:i4>
      </vt:variant>
      <vt:variant>
        <vt:lpstr>Osadzone serwery OLE</vt:lpstr>
      </vt:variant>
      <vt:variant>
        <vt:i4>1</vt:i4>
      </vt:variant>
      <vt:variant>
        <vt:lpstr>Tytuły slajdów</vt:lpstr>
      </vt:variant>
      <vt:variant>
        <vt:i4>31</vt:i4>
      </vt:variant>
    </vt:vector>
  </HeadingPairs>
  <TitlesOfParts>
    <vt:vector size="39" baseType="lpstr">
      <vt:lpstr>Comic Sans MS</vt:lpstr>
      <vt:lpstr>Arial</vt:lpstr>
      <vt:lpstr>Impact</vt:lpstr>
      <vt:lpstr>Verdana</vt:lpstr>
      <vt:lpstr>Tahoma</vt:lpstr>
      <vt:lpstr>Times New Roman</vt:lpstr>
      <vt:lpstr>Kredki</vt:lpstr>
      <vt:lpstr>Microsoft Excel Chart</vt:lpstr>
      <vt:lpstr>Slajd 1</vt:lpstr>
      <vt:lpstr>     Jak Polacy będą się starzeć – prognozy(GUS) </vt:lpstr>
      <vt:lpstr>Slajd 3</vt:lpstr>
      <vt:lpstr>HUMANISTYCZNE I SPOŁECZNE ASPEKTY STAROŚCI</vt:lpstr>
      <vt:lpstr>NIE    !!!   KLUTURZE ŚMIERCI</vt:lpstr>
      <vt:lpstr>Slajd 6</vt:lpstr>
      <vt:lpstr>Slajd 7</vt:lpstr>
      <vt:lpstr>Slajd 8</vt:lpstr>
      <vt:lpstr>SYSTEM OPIEKI ORAZ WSPARCJA DLA OSÓB STARSZYCH W DUCHU KATOLICKIEJ NAUKI SPOŁECZNEJ </vt:lpstr>
      <vt:lpstr>         Formacja Personelu</vt:lpstr>
      <vt:lpstr>LIST APOSTOLSKI SALVIFICI DOLORIS OJCA ŚWIĘTEGO JANA PAWŁA II O CHRZEŚCIJAŃSKIM SENSIE LUDZKIEGO CIERPIENIA </vt:lpstr>
      <vt:lpstr>      SENIOR WSPIERA MISJE</vt:lpstr>
      <vt:lpstr>Slajd 13</vt:lpstr>
      <vt:lpstr>Slajd 14</vt:lpstr>
      <vt:lpstr>Slajd 15</vt:lpstr>
      <vt:lpstr>Slajd 16</vt:lpstr>
      <vt:lpstr>Slajd 17</vt:lpstr>
      <vt:lpstr>Slajd 18</vt:lpstr>
      <vt:lpstr>Slajd 19</vt:lpstr>
      <vt:lpstr>Slajd 20</vt:lpstr>
      <vt:lpstr>Slajd 21</vt:lpstr>
      <vt:lpstr>Slajd 22</vt:lpstr>
      <vt:lpstr>Slajd 23</vt:lpstr>
      <vt:lpstr>Slajd 24</vt:lpstr>
      <vt:lpstr>Slajd 25</vt:lpstr>
      <vt:lpstr>Slajd 26</vt:lpstr>
      <vt:lpstr>Slajd 27</vt:lpstr>
      <vt:lpstr> </vt:lpstr>
      <vt:lpstr>POTRZEBA WYOBRAŹNI   MIŁOSIERDZIA………..św.Jan Paweł II</vt:lpstr>
      <vt:lpstr>Slajd 30</vt:lpstr>
      <vt:lpstr>Slajd 31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Jacek</cp:lastModifiedBy>
  <cp:revision>92</cp:revision>
  <cp:lastPrinted>2015-01-13T16:48:48Z</cp:lastPrinted>
  <dcterms:created xsi:type="dcterms:W3CDTF">1601-01-01T00:00:00Z</dcterms:created>
  <dcterms:modified xsi:type="dcterms:W3CDTF">2015-02-23T20:05:16Z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